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58" r:id="rId3"/>
    <p:sldId id="286" r:id="rId4"/>
    <p:sldId id="260" r:id="rId5"/>
    <p:sldId id="287" r:id="rId6"/>
    <p:sldId id="290" r:id="rId7"/>
    <p:sldId id="289" r:id="rId8"/>
    <p:sldId id="269" r:id="rId9"/>
    <p:sldId id="267" r:id="rId10"/>
    <p:sldId id="261" r:id="rId11"/>
    <p:sldId id="264" r:id="rId12"/>
    <p:sldId id="288" r:id="rId13"/>
    <p:sldId id="266" r:id="rId14"/>
    <p:sldId id="291" r:id="rId15"/>
  </p:sldIdLst>
  <p:sldSz cx="9144000" cy="5143500" type="screen16x9"/>
  <p:notesSz cx="6858000" cy="9144000"/>
  <p:embeddedFontLst>
    <p:embeddedFont>
      <p:font typeface="Nunito" panose="020B0604020202020204" charset="0"/>
      <p:regular r:id="rId17"/>
      <p:bold r:id="rId18"/>
      <p:italic r:id="rId19"/>
      <p:boldItalic r:id="rId20"/>
    </p:embeddedFont>
    <p:embeddedFont>
      <p:font typeface="Titan One" panose="020B0604020202020204" charset="0"/>
      <p:regular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Catamaran" panose="020B0604020202020204" charset="0"/>
      <p:regular r:id="rId26"/>
      <p:bold r:id="rId27"/>
    </p:embeddedFont>
    <p:embeddedFont>
      <p:font typeface="Roboto Slab Light" panose="020B0604020202020204" charset="0"/>
      <p:regular r:id="rId28"/>
      <p:bold r:id="rId29"/>
    </p:embeddedFont>
    <p:embeddedFont>
      <p:font typeface="Comfortaa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4D87A8-1FB6-472A-B8C6-6C0B9291BC65}">
  <a:tblStyle styleId="{7C4D87A8-1FB6-472A-B8C6-6C0B9291B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1313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cb044da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cb044da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24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e1d9b8f4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de1d9b8f42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475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d768e69cfa_0_3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d768e69cfa_0_3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3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de7f478a54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de7f478a54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73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de7f478a54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de7f478a54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81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dc549e8603_0_5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dc549e8603_0_5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03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ba464eb60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ba464eb60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24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de7f478a54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de7f478a54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59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71154" y="3317473"/>
            <a:ext cx="3275978" cy="1463964"/>
          </a:xfrm>
          <a:custGeom>
            <a:avLst/>
            <a:gdLst/>
            <a:ahLst/>
            <a:cxnLst/>
            <a:rect l="l" t="t" r="r" b="b"/>
            <a:pathLst>
              <a:path w="48116" h="21502" extrusionOk="0">
                <a:moveTo>
                  <a:pt x="23815" y="7225"/>
                </a:moveTo>
                <a:lnTo>
                  <a:pt x="23815" y="7225"/>
                </a:lnTo>
                <a:cubicBezTo>
                  <a:pt x="26522" y="7268"/>
                  <a:pt x="29229" y="7860"/>
                  <a:pt x="31703" y="8981"/>
                </a:cubicBezTo>
                <a:cubicBezTo>
                  <a:pt x="29208" y="7902"/>
                  <a:pt x="26522" y="7310"/>
                  <a:pt x="23815" y="7225"/>
                </a:cubicBezTo>
                <a:close/>
                <a:moveTo>
                  <a:pt x="24503" y="0"/>
                </a:moveTo>
                <a:cubicBezTo>
                  <a:pt x="23995" y="0"/>
                  <a:pt x="23477" y="12"/>
                  <a:pt x="22948" y="35"/>
                </a:cubicBezTo>
                <a:cubicBezTo>
                  <a:pt x="12711" y="479"/>
                  <a:pt x="6599" y="5935"/>
                  <a:pt x="3279" y="10419"/>
                </a:cubicBezTo>
                <a:cubicBezTo>
                  <a:pt x="1988" y="12153"/>
                  <a:pt x="889" y="14036"/>
                  <a:pt x="0" y="16024"/>
                </a:cubicBezTo>
                <a:lnTo>
                  <a:pt x="762" y="16489"/>
                </a:lnTo>
                <a:cubicBezTo>
                  <a:pt x="1121" y="16722"/>
                  <a:pt x="1460" y="16933"/>
                  <a:pt x="1819" y="17166"/>
                </a:cubicBezTo>
                <a:lnTo>
                  <a:pt x="1967" y="17271"/>
                </a:lnTo>
                <a:lnTo>
                  <a:pt x="2454" y="17589"/>
                </a:lnTo>
                <a:cubicBezTo>
                  <a:pt x="2961" y="17948"/>
                  <a:pt x="3469" y="18308"/>
                  <a:pt x="3955" y="18667"/>
                </a:cubicBezTo>
                <a:cubicBezTo>
                  <a:pt x="4611" y="19154"/>
                  <a:pt x="5245" y="19640"/>
                  <a:pt x="5880" y="20127"/>
                </a:cubicBezTo>
                <a:lnTo>
                  <a:pt x="5943" y="20169"/>
                </a:lnTo>
                <a:cubicBezTo>
                  <a:pt x="6493" y="20613"/>
                  <a:pt x="7064" y="21057"/>
                  <a:pt x="7635" y="21501"/>
                </a:cubicBezTo>
                <a:cubicBezTo>
                  <a:pt x="8122" y="20211"/>
                  <a:pt x="8735" y="18963"/>
                  <a:pt x="9454" y="17779"/>
                </a:cubicBezTo>
                <a:cubicBezTo>
                  <a:pt x="12612" y="12631"/>
                  <a:pt x="17183" y="10010"/>
                  <a:pt x="23049" y="10010"/>
                </a:cubicBezTo>
                <a:cubicBezTo>
                  <a:pt x="23232" y="10010"/>
                  <a:pt x="23417" y="10012"/>
                  <a:pt x="23603" y="10017"/>
                </a:cubicBezTo>
                <a:cubicBezTo>
                  <a:pt x="32274" y="10250"/>
                  <a:pt x="37245" y="14987"/>
                  <a:pt x="40776" y="20465"/>
                </a:cubicBezTo>
                <a:cubicBezTo>
                  <a:pt x="41242" y="20211"/>
                  <a:pt x="41707" y="19915"/>
                  <a:pt x="42151" y="19640"/>
                </a:cubicBezTo>
                <a:lnTo>
                  <a:pt x="42257" y="19577"/>
                </a:lnTo>
                <a:lnTo>
                  <a:pt x="42278" y="19556"/>
                </a:lnTo>
                <a:cubicBezTo>
                  <a:pt x="42468" y="19429"/>
                  <a:pt x="42638" y="19323"/>
                  <a:pt x="42807" y="19217"/>
                </a:cubicBezTo>
                <a:cubicBezTo>
                  <a:pt x="43209" y="18963"/>
                  <a:pt x="43589" y="18688"/>
                  <a:pt x="43991" y="18435"/>
                </a:cubicBezTo>
                <a:lnTo>
                  <a:pt x="44330" y="18202"/>
                </a:lnTo>
                <a:cubicBezTo>
                  <a:pt x="44964" y="17779"/>
                  <a:pt x="45599" y="17356"/>
                  <a:pt x="46233" y="16933"/>
                </a:cubicBezTo>
                <a:cubicBezTo>
                  <a:pt x="46445" y="16785"/>
                  <a:pt x="46677" y="16658"/>
                  <a:pt x="46910" y="16510"/>
                </a:cubicBezTo>
                <a:cubicBezTo>
                  <a:pt x="47291" y="16235"/>
                  <a:pt x="47692" y="16002"/>
                  <a:pt x="48115" y="15791"/>
                </a:cubicBezTo>
                <a:cubicBezTo>
                  <a:pt x="44178" y="8466"/>
                  <a:pt x="38370" y="0"/>
                  <a:pt x="24503" y="0"/>
                </a:cubicBezTo>
                <a:close/>
              </a:path>
            </a:pathLst>
          </a:custGeom>
          <a:solidFill>
            <a:srgbClr val="F3D557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440925" y="3292962"/>
            <a:ext cx="3337867" cy="1525921"/>
          </a:xfrm>
          <a:custGeom>
            <a:avLst/>
            <a:gdLst/>
            <a:ahLst/>
            <a:cxnLst/>
            <a:rect l="l" t="t" r="r" b="b"/>
            <a:pathLst>
              <a:path w="49025" h="22412" extrusionOk="0">
                <a:moveTo>
                  <a:pt x="24259" y="7247"/>
                </a:moveTo>
                <a:lnTo>
                  <a:pt x="24237" y="7924"/>
                </a:lnTo>
                <a:cubicBezTo>
                  <a:pt x="26902" y="8030"/>
                  <a:pt x="29546" y="8622"/>
                  <a:pt x="32020" y="9658"/>
                </a:cubicBezTo>
                <a:lnTo>
                  <a:pt x="32295" y="9024"/>
                </a:lnTo>
                <a:cubicBezTo>
                  <a:pt x="29757" y="7903"/>
                  <a:pt x="27029" y="7289"/>
                  <a:pt x="24259" y="7247"/>
                </a:cubicBezTo>
                <a:close/>
                <a:moveTo>
                  <a:pt x="24961" y="698"/>
                </a:moveTo>
                <a:cubicBezTo>
                  <a:pt x="37841" y="698"/>
                  <a:pt x="43720" y="7989"/>
                  <a:pt x="48073" y="16024"/>
                </a:cubicBezTo>
                <a:cubicBezTo>
                  <a:pt x="47756" y="16193"/>
                  <a:pt x="47438" y="16384"/>
                  <a:pt x="47142" y="16574"/>
                </a:cubicBezTo>
                <a:cubicBezTo>
                  <a:pt x="46910" y="16701"/>
                  <a:pt x="46698" y="16849"/>
                  <a:pt x="46466" y="16997"/>
                </a:cubicBezTo>
                <a:lnTo>
                  <a:pt x="46191" y="17187"/>
                </a:lnTo>
                <a:cubicBezTo>
                  <a:pt x="45662" y="17526"/>
                  <a:pt x="45112" y="17906"/>
                  <a:pt x="44562" y="18266"/>
                </a:cubicBezTo>
                <a:lnTo>
                  <a:pt x="44541" y="18287"/>
                </a:lnTo>
                <a:lnTo>
                  <a:pt x="44203" y="18499"/>
                </a:lnTo>
                <a:cubicBezTo>
                  <a:pt x="43843" y="18752"/>
                  <a:pt x="43462" y="19006"/>
                  <a:pt x="43060" y="19281"/>
                </a:cubicBezTo>
                <a:lnTo>
                  <a:pt x="43018" y="19302"/>
                </a:lnTo>
                <a:lnTo>
                  <a:pt x="42532" y="19619"/>
                </a:lnTo>
                <a:lnTo>
                  <a:pt x="42384" y="19704"/>
                </a:lnTo>
                <a:cubicBezTo>
                  <a:pt x="42066" y="19916"/>
                  <a:pt x="41707" y="20148"/>
                  <a:pt x="41326" y="20360"/>
                </a:cubicBezTo>
                <a:cubicBezTo>
                  <a:pt x="38450" y="15961"/>
                  <a:pt x="33522" y="10271"/>
                  <a:pt x="24047" y="10039"/>
                </a:cubicBezTo>
                <a:cubicBezTo>
                  <a:pt x="23860" y="10034"/>
                  <a:pt x="23673" y="10031"/>
                  <a:pt x="23488" y="10031"/>
                </a:cubicBezTo>
                <a:cubicBezTo>
                  <a:pt x="17478" y="10031"/>
                  <a:pt x="12823" y="12697"/>
                  <a:pt x="9602" y="17970"/>
                </a:cubicBezTo>
                <a:cubicBezTo>
                  <a:pt x="8946" y="19027"/>
                  <a:pt x="8375" y="20148"/>
                  <a:pt x="7910" y="21290"/>
                </a:cubicBezTo>
                <a:cubicBezTo>
                  <a:pt x="7466" y="20952"/>
                  <a:pt x="7022" y="20613"/>
                  <a:pt x="6599" y="20254"/>
                </a:cubicBezTo>
                <a:lnTo>
                  <a:pt x="6535" y="20212"/>
                </a:lnTo>
                <a:cubicBezTo>
                  <a:pt x="5880" y="19704"/>
                  <a:pt x="5224" y="19218"/>
                  <a:pt x="4611" y="18752"/>
                </a:cubicBezTo>
                <a:cubicBezTo>
                  <a:pt x="4061" y="18350"/>
                  <a:pt x="3553" y="17991"/>
                  <a:pt x="3088" y="17674"/>
                </a:cubicBezTo>
                <a:cubicBezTo>
                  <a:pt x="2961" y="17589"/>
                  <a:pt x="2834" y="17505"/>
                  <a:pt x="2729" y="17420"/>
                </a:cubicBezTo>
                <a:lnTo>
                  <a:pt x="2454" y="17251"/>
                </a:lnTo>
                <a:cubicBezTo>
                  <a:pt x="2031" y="16955"/>
                  <a:pt x="1713" y="16743"/>
                  <a:pt x="1396" y="16553"/>
                </a:cubicBezTo>
                <a:lnTo>
                  <a:pt x="889" y="16257"/>
                </a:lnTo>
                <a:cubicBezTo>
                  <a:pt x="1734" y="14396"/>
                  <a:pt x="2771" y="12640"/>
                  <a:pt x="3997" y="10991"/>
                </a:cubicBezTo>
                <a:cubicBezTo>
                  <a:pt x="7276" y="6549"/>
                  <a:pt x="13303" y="1177"/>
                  <a:pt x="23392" y="733"/>
                </a:cubicBezTo>
                <a:cubicBezTo>
                  <a:pt x="23926" y="710"/>
                  <a:pt x="24449" y="698"/>
                  <a:pt x="24961" y="698"/>
                </a:cubicBezTo>
                <a:close/>
                <a:moveTo>
                  <a:pt x="24959" y="0"/>
                </a:moveTo>
                <a:cubicBezTo>
                  <a:pt x="24438" y="0"/>
                  <a:pt x="23908" y="12"/>
                  <a:pt x="23370" y="35"/>
                </a:cubicBezTo>
                <a:cubicBezTo>
                  <a:pt x="13007" y="479"/>
                  <a:pt x="6810" y="5999"/>
                  <a:pt x="3448" y="10546"/>
                </a:cubicBezTo>
                <a:cubicBezTo>
                  <a:pt x="2136" y="12323"/>
                  <a:pt x="1015" y="14226"/>
                  <a:pt x="127" y="16214"/>
                </a:cubicBezTo>
                <a:lnTo>
                  <a:pt x="0" y="16511"/>
                </a:lnTo>
                <a:lnTo>
                  <a:pt x="423" y="16764"/>
                </a:lnTo>
                <a:lnTo>
                  <a:pt x="1015" y="17145"/>
                </a:lnTo>
                <a:cubicBezTo>
                  <a:pt x="1333" y="17335"/>
                  <a:pt x="1650" y="17526"/>
                  <a:pt x="2052" y="17822"/>
                </a:cubicBezTo>
                <a:lnTo>
                  <a:pt x="2327" y="17991"/>
                </a:lnTo>
                <a:cubicBezTo>
                  <a:pt x="2432" y="18076"/>
                  <a:pt x="2559" y="18160"/>
                  <a:pt x="2686" y="18224"/>
                </a:cubicBezTo>
                <a:cubicBezTo>
                  <a:pt x="3152" y="18562"/>
                  <a:pt x="3659" y="18922"/>
                  <a:pt x="4188" y="19302"/>
                </a:cubicBezTo>
                <a:cubicBezTo>
                  <a:pt x="4801" y="19767"/>
                  <a:pt x="5457" y="20254"/>
                  <a:pt x="6112" y="20762"/>
                </a:cubicBezTo>
                <a:lnTo>
                  <a:pt x="6155" y="20804"/>
                </a:lnTo>
                <a:cubicBezTo>
                  <a:pt x="6726" y="21248"/>
                  <a:pt x="7276" y="21692"/>
                  <a:pt x="7847" y="22136"/>
                </a:cubicBezTo>
                <a:lnTo>
                  <a:pt x="8206" y="22411"/>
                </a:lnTo>
                <a:lnTo>
                  <a:pt x="8375" y="21967"/>
                </a:lnTo>
                <a:cubicBezTo>
                  <a:pt x="8862" y="20698"/>
                  <a:pt x="9475" y="19471"/>
                  <a:pt x="10173" y="18308"/>
                </a:cubicBezTo>
                <a:cubicBezTo>
                  <a:pt x="13279" y="13268"/>
                  <a:pt x="17766" y="10710"/>
                  <a:pt x="23536" y="10710"/>
                </a:cubicBezTo>
                <a:cubicBezTo>
                  <a:pt x="23698" y="10710"/>
                  <a:pt x="23862" y="10712"/>
                  <a:pt x="24026" y="10716"/>
                </a:cubicBezTo>
                <a:cubicBezTo>
                  <a:pt x="33395" y="10969"/>
                  <a:pt x="38154" y="16701"/>
                  <a:pt x="40924" y="21015"/>
                </a:cubicBezTo>
                <a:lnTo>
                  <a:pt x="41094" y="21290"/>
                </a:lnTo>
                <a:lnTo>
                  <a:pt x="41390" y="21121"/>
                </a:lnTo>
                <a:cubicBezTo>
                  <a:pt x="41876" y="20846"/>
                  <a:pt x="42341" y="20550"/>
                  <a:pt x="42764" y="20296"/>
                </a:cubicBezTo>
                <a:lnTo>
                  <a:pt x="42828" y="20254"/>
                </a:lnTo>
                <a:lnTo>
                  <a:pt x="42912" y="20190"/>
                </a:lnTo>
                <a:lnTo>
                  <a:pt x="43399" y="19873"/>
                </a:lnTo>
                <a:lnTo>
                  <a:pt x="43441" y="19852"/>
                </a:lnTo>
                <a:cubicBezTo>
                  <a:pt x="43716" y="19662"/>
                  <a:pt x="44012" y="19493"/>
                  <a:pt x="44287" y="19302"/>
                </a:cubicBezTo>
                <a:lnTo>
                  <a:pt x="44964" y="18837"/>
                </a:lnTo>
                <a:cubicBezTo>
                  <a:pt x="45598" y="18414"/>
                  <a:pt x="46233" y="17991"/>
                  <a:pt x="46846" y="17589"/>
                </a:cubicBezTo>
                <a:lnTo>
                  <a:pt x="47079" y="17420"/>
                </a:lnTo>
                <a:cubicBezTo>
                  <a:pt x="47227" y="17335"/>
                  <a:pt x="47375" y="17251"/>
                  <a:pt x="47523" y="17145"/>
                </a:cubicBezTo>
                <a:cubicBezTo>
                  <a:pt x="47904" y="16912"/>
                  <a:pt x="48284" y="16701"/>
                  <a:pt x="48729" y="16447"/>
                </a:cubicBezTo>
                <a:lnTo>
                  <a:pt x="49025" y="16299"/>
                </a:lnTo>
                <a:lnTo>
                  <a:pt x="48855" y="15982"/>
                </a:lnTo>
                <a:cubicBezTo>
                  <a:pt x="46867" y="12281"/>
                  <a:pt x="44287" y="8051"/>
                  <a:pt x="40269" y="4900"/>
                </a:cubicBezTo>
                <a:cubicBezTo>
                  <a:pt x="36098" y="1606"/>
                  <a:pt x="31083" y="0"/>
                  <a:pt x="249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475444" y="3317473"/>
            <a:ext cx="3275978" cy="1198977"/>
          </a:xfrm>
          <a:custGeom>
            <a:avLst/>
            <a:gdLst/>
            <a:ahLst/>
            <a:cxnLst/>
            <a:rect l="l" t="t" r="r" b="b"/>
            <a:pathLst>
              <a:path w="48116" h="17610" extrusionOk="0">
                <a:moveTo>
                  <a:pt x="24522" y="0"/>
                </a:moveTo>
                <a:cubicBezTo>
                  <a:pt x="24015" y="0"/>
                  <a:pt x="23498" y="12"/>
                  <a:pt x="22969" y="35"/>
                </a:cubicBezTo>
                <a:cubicBezTo>
                  <a:pt x="12712" y="479"/>
                  <a:pt x="6621" y="5935"/>
                  <a:pt x="3300" y="10419"/>
                </a:cubicBezTo>
                <a:cubicBezTo>
                  <a:pt x="2010" y="12153"/>
                  <a:pt x="910" y="14036"/>
                  <a:pt x="1" y="16024"/>
                </a:cubicBezTo>
                <a:lnTo>
                  <a:pt x="783" y="16489"/>
                </a:lnTo>
                <a:cubicBezTo>
                  <a:pt x="1354" y="16848"/>
                  <a:pt x="1904" y="17229"/>
                  <a:pt x="2475" y="17610"/>
                </a:cubicBezTo>
                <a:cubicBezTo>
                  <a:pt x="3321" y="15643"/>
                  <a:pt x="4400" y="13782"/>
                  <a:pt x="5669" y="12069"/>
                </a:cubicBezTo>
                <a:cubicBezTo>
                  <a:pt x="9962" y="6316"/>
                  <a:pt x="15821" y="3249"/>
                  <a:pt x="23096" y="2932"/>
                </a:cubicBezTo>
                <a:cubicBezTo>
                  <a:pt x="23578" y="2911"/>
                  <a:pt x="24049" y="2900"/>
                  <a:pt x="24511" y="2900"/>
                </a:cubicBezTo>
                <a:cubicBezTo>
                  <a:pt x="36845" y="2900"/>
                  <a:pt x="41932" y="10382"/>
                  <a:pt x="45662" y="17314"/>
                </a:cubicBezTo>
                <a:cubicBezTo>
                  <a:pt x="46064" y="17039"/>
                  <a:pt x="46487" y="16764"/>
                  <a:pt x="46910" y="16489"/>
                </a:cubicBezTo>
                <a:cubicBezTo>
                  <a:pt x="47333" y="16235"/>
                  <a:pt x="47693" y="16024"/>
                  <a:pt x="48116" y="15791"/>
                </a:cubicBezTo>
                <a:cubicBezTo>
                  <a:pt x="44178" y="8466"/>
                  <a:pt x="38370" y="0"/>
                  <a:pt x="2452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599289" y="3461879"/>
            <a:ext cx="3023995" cy="1136679"/>
          </a:xfrm>
          <a:custGeom>
            <a:avLst/>
            <a:gdLst/>
            <a:ahLst/>
            <a:cxnLst/>
            <a:rect l="l" t="t" r="r" b="b"/>
            <a:pathLst>
              <a:path w="44415" h="16695" extrusionOk="0">
                <a:moveTo>
                  <a:pt x="21781" y="0"/>
                </a:moveTo>
                <a:cubicBezTo>
                  <a:pt x="21559" y="0"/>
                  <a:pt x="21334" y="3"/>
                  <a:pt x="21108" y="8"/>
                </a:cubicBezTo>
                <a:cubicBezTo>
                  <a:pt x="11485" y="198"/>
                  <a:pt x="5880" y="5422"/>
                  <a:pt x="2877" y="9778"/>
                </a:cubicBezTo>
                <a:cubicBezTo>
                  <a:pt x="1735" y="11428"/>
                  <a:pt x="783" y="13205"/>
                  <a:pt x="1" y="15045"/>
                </a:cubicBezTo>
                <a:cubicBezTo>
                  <a:pt x="804" y="15573"/>
                  <a:pt x="1587" y="16123"/>
                  <a:pt x="2348" y="16694"/>
                </a:cubicBezTo>
                <a:cubicBezTo>
                  <a:pt x="3088" y="14854"/>
                  <a:pt x="4019" y="13099"/>
                  <a:pt x="5161" y="11470"/>
                </a:cubicBezTo>
                <a:cubicBezTo>
                  <a:pt x="9031" y="5887"/>
                  <a:pt x="14467" y="3011"/>
                  <a:pt x="21298" y="2863"/>
                </a:cubicBezTo>
                <a:cubicBezTo>
                  <a:pt x="21493" y="2859"/>
                  <a:pt x="21685" y="2857"/>
                  <a:pt x="21876" y="2857"/>
                </a:cubicBezTo>
                <a:cubicBezTo>
                  <a:pt x="33254" y="2857"/>
                  <a:pt x="38470" y="9616"/>
                  <a:pt x="42151" y="16314"/>
                </a:cubicBezTo>
                <a:cubicBezTo>
                  <a:pt x="42913" y="15806"/>
                  <a:pt x="43653" y="15298"/>
                  <a:pt x="44414" y="14812"/>
                </a:cubicBezTo>
                <a:cubicBezTo>
                  <a:pt x="40444" y="7682"/>
                  <a:pt x="34533" y="0"/>
                  <a:pt x="21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723135" y="3614933"/>
            <a:ext cx="2772013" cy="1072883"/>
          </a:xfrm>
          <a:custGeom>
            <a:avLst/>
            <a:gdLst/>
            <a:ahLst/>
            <a:cxnLst/>
            <a:rect l="l" t="t" r="r" b="b"/>
            <a:pathLst>
              <a:path w="40714" h="15758" extrusionOk="0">
                <a:moveTo>
                  <a:pt x="19120" y="1"/>
                </a:moveTo>
                <a:cubicBezTo>
                  <a:pt x="10215" y="1"/>
                  <a:pt x="5144" y="4998"/>
                  <a:pt x="2454" y="9201"/>
                </a:cubicBezTo>
                <a:cubicBezTo>
                  <a:pt x="1481" y="10724"/>
                  <a:pt x="656" y="12374"/>
                  <a:pt x="1" y="14066"/>
                </a:cubicBezTo>
                <a:cubicBezTo>
                  <a:pt x="762" y="14616"/>
                  <a:pt x="1502" y="15187"/>
                  <a:pt x="2242" y="15758"/>
                </a:cubicBezTo>
                <a:cubicBezTo>
                  <a:pt x="2856" y="14066"/>
                  <a:pt x="3659" y="12437"/>
                  <a:pt x="4632" y="10914"/>
                </a:cubicBezTo>
                <a:cubicBezTo>
                  <a:pt x="8116" y="5542"/>
                  <a:pt x="13078" y="2835"/>
                  <a:pt x="19395" y="2835"/>
                </a:cubicBezTo>
                <a:cubicBezTo>
                  <a:pt x="19444" y="2835"/>
                  <a:pt x="19493" y="2835"/>
                  <a:pt x="19543" y="2835"/>
                </a:cubicBezTo>
                <a:cubicBezTo>
                  <a:pt x="29779" y="2899"/>
                  <a:pt x="34961" y="8884"/>
                  <a:pt x="38619" y="15208"/>
                </a:cubicBezTo>
                <a:cubicBezTo>
                  <a:pt x="39317" y="14764"/>
                  <a:pt x="40015" y="14298"/>
                  <a:pt x="40713" y="13812"/>
                </a:cubicBezTo>
                <a:cubicBezTo>
                  <a:pt x="36737" y="6959"/>
                  <a:pt x="30858" y="86"/>
                  <a:pt x="19289" y="1"/>
                </a:cubicBezTo>
                <a:cubicBezTo>
                  <a:pt x="19233" y="1"/>
                  <a:pt x="19176" y="1"/>
                  <a:pt x="191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71154" y="3317473"/>
            <a:ext cx="3275978" cy="1463964"/>
          </a:xfrm>
          <a:custGeom>
            <a:avLst/>
            <a:gdLst/>
            <a:ahLst/>
            <a:cxnLst/>
            <a:rect l="l" t="t" r="r" b="b"/>
            <a:pathLst>
              <a:path w="48116" h="21502" extrusionOk="0">
                <a:moveTo>
                  <a:pt x="23815" y="7225"/>
                </a:moveTo>
                <a:lnTo>
                  <a:pt x="23815" y="7225"/>
                </a:lnTo>
                <a:cubicBezTo>
                  <a:pt x="26522" y="7268"/>
                  <a:pt x="29229" y="7860"/>
                  <a:pt x="31703" y="8981"/>
                </a:cubicBezTo>
                <a:cubicBezTo>
                  <a:pt x="29208" y="7902"/>
                  <a:pt x="26522" y="7310"/>
                  <a:pt x="23815" y="7225"/>
                </a:cubicBezTo>
                <a:close/>
                <a:moveTo>
                  <a:pt x="24503" y="0"/>
                </a:moveTo>
                <a:cubicBezTo>
                  <a:pt x="23995" y="0"/>
                  <a:pt x="23477" y="12"/>
                  <a:pt x="22948" y="35"/>
                </a:cubicBezTo>
                <a:cubicBezTo>
                  <a:pt x="12711" y="479"/>
                  <a:pt x="6599" y="5935"/>
                  <a:pt x="3279" y="10419"/>
                </a:cubicBezTo>
                <a:cubicBezTo>
                  <a:pt x="1988" y="12153"/>
                  <a:pt x="889" y="14036"/>
                  <a:pt x="0" y="16024"/>
                </a:cubicBezTo>
                <a:lnTo>
                  <a:pt x="762" y="16489"/>
                </a:lnTo>
                <a:cubicBezTo>
                  <a:pt x="1121" y="16722"/>
                  <a:pt x="1460" y="16933"/>
                  <a:pt x="1819" y="17166"/>
                </a:cubicBezTo>
                <a:lnTo>
                  <a:pt x="1967" y="17271"/>
                </a:lnTo>
                <a:lnTo>
                  <a:pt x="2454" y="17589"/>
                </a:lnTo>
                <a:cubicBezTo>
                  <a:pt x="2961" y="17948"/>
                  <a:pt x="3469" y="18308"/>
                  <a:pt x="3955" y="18667"/>
                </a:cubicBezTo>
                <a:cubicBezTo>
                  <a:pt x="4611" y="19154"/>
                  <a:pt x="5245" y="19640"/>
                  <a:pt x="5880" y="20127"/>
                </a:cubicBezTo>
                <a:lnTo>
                  <a:pt x="5943" y="20169"/>
                </a:lnTo>
                <a:cubicBezTo>
                  <a:pt x="6493" y="20613"/>
                  <a:pt x="7064" y="21057"/>
                  <a:pt x="7635" y="21501"/>
                </a:cubicBezTo>
                <a:cubicBezTo>
                  <a:pt x="8122" y="20211"/>
                  <a:pt x="8735" y="18963"/>
                  <a:pt x="9454" y="17779"/>
                </a:cubicBezTo>
                <a:cubicBezTo>
                  <a:pt x="12612" y="12631"/>
                  <a:pt x="17183" y="10010"/>
                  <a:pt x="23049" y="10010"/>
                </a:cubicBezTo>
                <a:cubicBezTo>
                  <a:pt x="23232" y="10010"/>
                  <a:pt x="23417" y="10012"/>
                  <a:pt x="23603" y="10017"/>
                </a:cubicBezTo>
                <a:cubicBezTo>
                  <a:pt x="32274" y="10250"/>
                  <a:pt x="37245" y="14987"/>
                  <a:pt x="40776" y="20465"/>
                </a:cubicBezTo>
                <a:cubicBezTo>
                  <a:pt x="41242" y="20211"/>
                  <a:pt x="41707" y="19915"/>
                  <a:pt x="42151" y="19640"/>
                </a:cubicBezTo>
                <a:lnTo>
                  <a:pt x="42257" y="19577"/>
                </a:lnTo>
                <a:lnTo>
                  <a:pt x="42278" y="19556"/>
                </a:lnTo>
                <a:cubicBezTo>
                  <a:pt x="42468" y="19429"/>
                  <a:pt x="42638" y="19323"/>
                  <a:pt x="42807" y="19217"/>
                </a:cubicBezTo>
                <a:cubicBezTo>
                  <a:pt x="43209" y="18963"/>
                  <a:pt x="43589" y="18688"/>
                  <a:pt x="43991" y="18435"/>
                </a:cubicBezTo>
                <a:lnTo>
                  <a:pt x="44330" y="18202"/>
                </a:lnTo>
                <a:cubicBezTo>
                  <a:pt x="44964" y="17779"/>
                  <a:pt x="45599" y="17356"/>
                  <a:pt x="46233" y="16933"/>
                </a:cubicBezTo>
                <a:cubicBezTo>
                  <a:pt x="46445" y="16785"/>
                  <a:pt x="46677" y="16658"/>
                  <a:pt x="46910" y="16510"/>
                </a:cubicBezTo>
                <a:cubicBezTo>
                  <a:pt x="47291" y="16235"/>
                  <a:pt x="47692" y="16002"/>
                  <a:pt x="48115" y="15791"/>
                </a:cubicBezTo>
                <a:cubicBezTo>
                  <a:pt x="44178" y="8466"/>
                  <a:pt x="38370" y="0"/>
                  <a:pt x="24503" y="0"/>
                </a:cubicBezTo>
                <a:close/>
              </a:path>
            </a:pathLst>
          </a:custGeom>
          <a:solidFill>
            <a:srgbClr val="F3D557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440925" y="3292962"/>
            <a:ext cx="3337867" cy="1525921"/>
          </a:xfrm>
          <a:custGeom>
            <a:avLst/>
            <a:gdLst/>
            <a:ahLst/>
            <a:cxnLst/>
            <a:rect l="l" t="t" r="r" b="b"/>
            <a:pathLst>
              <a:path w="49025" h="22412" extrusionOk="0">
                <a:moveTo>
                  <a:pt x="24259" y="7247"/>
                </a:moveTo>
                <a:lnTo>
                  <a:pt x="24237" y="7924"/>
                </a:lnTo>
                <a:cubicBezTo>
                  <a:pt x="26902" y="8030"/>
                  <a:pt x="29546" y="8622"/>
                  <a:pt x="32020" y="9658"/>
                </a:cubicBezTo>
                <a:lnTo>
                  <a:pt x="32295" y="9024"/>
                </a:lnTo>
                <a:cubicBezTo>
                  <a:pt x="29757" y="7903"/>
                  <a:pt x="27029" y="7289"/>
                  <a:pt x="24259" y="7247"/>
                </a:cubicBezTo>
                <a:close/>
                <a:moveTo>
                  <a:pt x="24961" y="698"/>
                </a:moveTo>
                <a:cubicBezTo>
                  <a:pt x="37841" y="698"/>
                  <a:pt x="43720" y="7989"/>
                  <a:pt x="48073" y="16024"/>
                </a:cubicBezTo>
                <a:cubicBezTo>
                  <a:pt x="47756" y="16193"/>
                  <a:pt x="47438" y="16384"/>
                  <a:pt x="47142" y="16574"/>
                </a:cubicBezTo>
                <a:cubicBezTo>
                  <a:pt x="46910" y="16701"/>
                  <a:pt x="46698" y="16849"/>
                  <a:pt x="46466" y="16997"/>
                </a:cubicBezTo>
                <a:lnTo>
                  <a:pt x="46191" y="17187"/>
                </a:lnTo>
                <a:cubicBezTo>
                  <a:pt x="45662" y="17526"/>
                  <a:pt x="45112" y="17906"/>
                  <a:pt x="44562" y="18266"/>
                </a:cubicBezTo>
                <a:lnTo>
                  <a:pt x="44541" y="18287"/>
                </a:lnTo>
                <a:lnTo>
                  <a:pt x="44203" y="18499"/>
                </a:lnTo>
                <a:cubicBezTo>
                  <a:pt x="43843" y="18752"/>
                  <a:pt x="43462" y="19006"/>
                  <a:pt x="43060" y="19281"/>
                </a:cubicBezTo>
                <a:lnTo>
                  <a:pt x="43018" y="19302"/>
                </a:lnTo>
                <a:lnTo>
                  <a:pt x="42532" y="19619"/>
                </a:lnTo>
                <a:lnTo>
                  <a:pt x="42384" y="19704"/>
                </a:lnTo>
                <a:cubicBezTo>
                  <a:pt x="42066" y="19916"/>
                  <a:pt x="41707" y="20148"/>
                  <a:pt x="41326" y="20360"/>
                </a:cubicBezTo>
                <a:cubicBezTo>
                  <a:pt x="38450" y="15961"/>
                  <a:pt x="33522" y="10271"/>
                  <a:pt x="24047" y="10039"/>
                </a:cubicBezTo>
                <a:cubicBezTo>
                  <a:pt x="23860" y="10034"/>
                  <a:pt x="23673" y="10031"/>
                  <a:pt x="23488" y="10031"/>
                </a:cubicBezTo>
                <a:cubicBezTo>
                  <a:pt x="17478" y="10031"/>
                  <a:pt x="12823" y="12697"/>
                  <a:pt x="9602" y="17970"/>
                </a:cubicBezTo>
                <a:cubicBezTo>
                  <a:pt x="8946" y="19027"/>
                  <a:pt x="8375" y="20148"/>
                  <a:pt x="7910" y="21290"/>
                </a:cubicBezTo>
                <a:cubicBezTo>
                  <a:pt x="7466" y="20952"/>
                  <a:pt x="7022" y="20613"/>
                  <a:pt x="6599" y="20254"/>
                </a:cubicBezTo>
                <a:lnTo>
                  <a:pt x="6535" y="20212"/>
                </a:lnTo>
                <a:cubicBezTo>
                  <a:pt x="5880" y="19704"/>
                  <a:pt x="5224" y="19218"/>
                  <a:pt x="4611" y="18752"/>
                </a:cubicBezTo>
                <a:cubicBezTo>
                  <a:pt x="4061" y="18350"/>
                  <a:pt x="3553" y="17991"/>
                  <a:pt x="3088" y="17674"/>
                </a:cubicBezTo>
                <a:cubicBezTo>
                  <a:pt x="2961" y="17589"/>
                  <a:pt x="2834" y="17505"/>
                  <a:pt x="2729" y="17420"/>
                </a:cubicBezTo>
                <a:lnTo>
                  <a:pt x="2454" y="17251"/>
                </a:lnTo>
                <a:cubicBezTo>
                  <a:pt x="2031" y="16955"/>
                  <a:pt x="1713" y="16743"/>
                  <a:pt x="1396" y="16553"/>
                </a:cubicBezTo>
                <a:lnTo>
                  <a:pt x="889" y="16257"/>
                </a:lnTo>
                <a:cubicBezTo>
                  <a:pt x="1734" y="14396"/>
                  <a:pt x="2771" y="12640"/>
                  <a:pt x="3997" y="10991"/>
                </a:cubicBezTo>
                <a:cubicBezTo>
                  <a:pt x="7276" y="6549"/>
                  <a:pt x="13303" y="1177"/>
                  <a:pt x="23392" y="733"/>
                </a:cubicBezTo>
                <a:cubicBezTo>
                  <a:pt x="23926" y="710"/>
                  <a:pt x="24449" y="698"/>
                  <a:pt x="24961" y="698"/>
                </a:cubicBezTo>
                <a:close/>
                <a:moveTo>
                  <a:pt x="24959" y="0"/>
                </a:moveTo>
                <a:cubicBezTo>
                  <a:pt x="24438" y="0"/>
                  <a:pt x="23908" y="12"/>
                  <a:pt x="23370" y="35"/>
                </a:cubicBezTo>
                <a:cubicBezTo>
                  <a:pt x="13007" y="479"/>
                  <a:pt x="6810" y="5999"/>
                  <a:pt x="3448" y="10546"/>
                </a:cubicBezTo>
                <a:cubicBezTo>
                  <a:pt x="2136" y="12323"/>
                  <a:pt x="1015" y="14226"/>
                  <a:pt x="127" y="16214"/>
                </a:cubicBezTo>
                <a:lnTo>
                  <a:pt x="0" y="16511"/>
                </a:lnTo>
                <a:lnTo>
                  <a:pt x="423" y="16764"/>
                </a:lnTo>
                <a:lnTo>
                  <a:pt x="1015" y="17145"/>
                </a:lnTo>
                <a:cubicBezTo>
                  <a:pt x="1333" y="17335"/>
                  <a:pt x="1650" y="17526"/>
                  <a:pt x="2052" y="17822"/>
                </a:cubicBezTo>
                <a:lnTo>
                  <a:pt x="2327" y="17991"/>
                </a:lnTo>
                <a:cubicBezTo>
                  <a:pt x="2432" y="18076"/>
                  <a:pt x="2559" y="18160"/>
                  <a:pt x="2686" y="18224"/>
                </a:cubicBezTo>
                <a:cubicBezTo>
                  <a:pt x="3152" y="18562"/>
                  <a:pt x="3659" y="18922"/>
                  <a:pt x="4188" y="19302"/>
                </a:cubicBezTo>
                <a:cubicBezTo>
                  <a:pt x="4801" y="19767"/>
                  <a:pt x="5457" y="20254"/>
                  <a:pt x="6112" y="20762"/>
                </a:cubicBezTo>
                <a:lnTo>
                  <a:pt x="6155" y="20804"/>
                </a:lnTo>
                <a:cubicBezTo>
                  <a:pt x="6726" y="21248"/>
                  <a:pt x="7276" y="21692"/>
                  <a:pt x="7847" y="22136"/>
                </a:cubicBezTo>
                <a:lnTo>
                  <a:pt x="8206" y="22411"/>
                </a:lnTo>
                <a:lnTo>
                  <a:pt x="8375" y="21967"/>
                </a:lnTo>
                <a:cubicBezTo>
                  <a:pt x="8862" y="20698"/>
                  <a:pt x="9475" y="19471"/>
                  <a:pt x="10173" y="18308"/>
                </a:cubicBezTo>
                <a:cubicBezTo>
                  <a:pt x="13279" y="13268"/>
                  <a:pt x="17766" y="10710"/>
                  <a:pt x="23536" y="10710"/>
                </a:cubicBezTo>
                <a:cubicBezTo>
                  <a:pt x="23698" y="10710"/>
                  <a:pt x="23862" y="10712"/>
                  <a:pt x="24026" y="10716"/>
                </a:cubicBezTo>
                <a:cubicBezTo>
                  <a:pt x="33395" y="10969"/>
                  <a:pt x="38154" y="16701"/>
                  <a:pt x="40924" y="21015"/>
                </a:cubicBezTo>
                <a:lnTo>
                  <a:pt x="41094" y="21290"/>
                </a:lnTo>
                <a:lnTo>
                  <a:pt x="41390" y="21121"/>
                </a:lnTo>
                <a:cubicBezTo>
                  <a:pt x="41876" y="20846"/>
                  <a:pt x="42341" y="20550"/>
                  <a:pt x="42764" y="20296"/>
                </a:cubicBezTo>
                <a:lnTo>
                  <a:pt x="42828" y="20254"/>
                </a:lnTo>
                <a:lnTo>
                  <a:pt x="42912" y="20190"/>
                </a:lnTo>
                <a:lnTo>
                  <a:pt x="43399" y="19873"/>
                </a:lnTo>
                <a:lnTo>
                  <a:pt x="43441" y="19852"/>
                </a:lnTo>
                <a:cubicBezTo>
                  <a:pt x="43716" y="19662"/>
                  <a:pt x="44012" y="19493"/>
                  <a:pt x="44287" y="19302"/>
                </a:cubicBezTo>
                <a:lnTo>
                  <a:pt x="44964" y="18837"/>
                </a:lnTo>
                <a:cubicBezTo>
                  <a:pt x="45598" y="18414"/>
                  <a:pt x="46233" y="17991"/>
                  <a:pt x="46846" y="17589"/>
                </a:cubicBezTo>
                <a:lnTo>
                  <a:pt x="47079" y="17420"/>
                </a:lnTo>
                <a:cubicBezTo>
                  <a:pt x="47227" y="17335"/>
                  <a:pt x="47375" y="17251"/>
                  <a:pt x="47523" y="17145"/>
                </a:cubicBezTo>
                <a:cubicBezTo>
                  <a:pt x="47904" y="16912"/>
                  <a:pt x="48284" y="16701"/>
                  <a:pt x="48729" y="16447"/>
                </a:cubicBezTo>
                <a:lnTo>
                  <a:pt x="49025" y="16299"/>
                </a:lnTo>
                <a:lnTo>
                  <a:pt x="48855" y="15982"/>
                </a:lnTo>
                <a:cubicBezTo>
                  <a:pt x="46867" y="12281"/>
                  <a:pt x="44287" y="8051"/>
                  <a:pt x="40269" y="4900"/>
                </a:cubicBezTo>
                <a:cubicBezTo>
                  <a:pt x="36098" y="1606"/>
                  <a:pt x="31083" y="0"/>
                  <a:pt x="249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460931" y="3323648"/>
            <a:ext cx="3275978" cy="1198977"/>
          </a:xfrm>
          <a:custGeom>
            <a:avLst/>
            <a:gdLst/>
            <a:ahLst/>
            <a:cxnLst/>
            <a:rect l="l" t="t" r="r" b="b"/>
            <a:pathLst>
              <a:path w="48116" h="17610" extrusionOk="0">
                <a:moveTo>
                  <a:pt x="24522" y="0"/>
                </a:moveTo>
                <a:cubicBezTo>
                  <a:pt x="24015" y="0"/>
                  <a:pt x="23498" y="12"/>
                  <a:pt x="22969" y="35"/>
                </a:cubicBezTo>
                <a:cubicBezTo>
                  <a:pt x="12712" y="479"/>
                  <a:pt x="6621" y="5935"/>
                  <a:pt x="3300" y="10419"/>
                </a:cubicBezTo>
                <a:cubicBezTo>
                  <a:pt x="2010" y="12153"/>
                  <a:pt x="910" y="14036"/>
                  <a:pt x="1" y="16024"/>
                </a:cubicBezTo>
                <a:lnTo>
                  <a:pt x="783" y="16489"/>
                </a:lnTo>
                <a:cubicBezTo>
                  <a:pt x="1354" y="16848"/>
                  <a:pt x="1904" y="17229"/>
                  <a:pt x="2475" y="17610"/>
                </a:cubicBezTo>
                <a:cubicBezTo>
                  <a:pt x="3321" y="15643"/>
                  <a:pt x="4400" y="13782"/>
                  <a:pt x="5669" y="12069"/>
                </a:cubicBezTo>
                <a:cubicBezTo>
                  <a:pt x="9962" y="6316"/>
                  <a:pt x="15821" y="3249"/>
                  <a:pt x="23096" y="2932"/>
                </a:cubicBezTo>
                <a:cubicBezTo>
                  <a:pt x="23578" y="2911"/>
                  <a:pt x="24049" y="2900"/>
                  <a:pt x="24511" y="2900"/>
                </a:cubicBezTo>
                <a:cubicBezTo>
                  <a:pt x="36845" y="2900"/>
                  <a:pt x="41932" y="10382"/>
                  <a:pt x="45662" y="17314"/>
                </a:cubicBezTo>
                <a:cubicBezTo>
                  <a:pt x="46064" y="17039"/>
                  <a:pt x="46487" y="16764"/>
                  <a:pt x="46910" y="16489"/>
                </a:cubicBezTo>
                <a:cubicBezTo>
                  <a:pt x="47333" y="16235"/>
                  <a:pt x="47693" y="16024"/>
                  <a:pt x="48116" y="15791"/>
                </a:cubicBezTo>
                <a:cubicBezTo>
                  <a:pt x="44178" y="8466"/>
                  <a:pt x="38370" y="0"/>
                  <a:pt x="2452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584777" y="3468054"/>
            <a:ext cx="3023995" cy="1136679"/>
          </a:xfrm>
          <a:custGeom>
            <a:avLst/>
            <a:gdLst/>
            <a:ahLst/>
            <a:cxnLst/>
            <a:rect l="l" t="t" r="r" b="b"/>
            <a:pathLst>
              <a:path w="44415" h="16695" extrusionOk="0">
                <a:moveTo>
                  <a:pt x="21781" y="0"/>
                </a:moveTo>
                <a:cubicBezTo>
                  <a:pt x="21559" y="0"/>
                  <a:pt x="21334" y="3"/>
                  <a:pt x="21108" y="8"/>
                </a:cubicBezTo>
                <a:cubicBezTo>
                  <a:pt x="11485" y="198"/>
                  <a:pt x="5880" y="5422"/>
                  <a:pt x="2877" y="9778"/>
                </a:cubicBezTo>
                <a:cubicBezTo>
                  <a:pt x="1735" y="11428"/>
                  <a:pt x="783" y="13205"/>
                  <a:pt x="1" y="15045"/>
                </a:cubicBezTo>
                <a:cubicBezTo>
                  <a:pt x="804" y="15573"/>
                  <a:pt x="1587" y="16123"/>
                  <a:pt x="2348" y="16694"/>
                </a:cubicBezTo>
                <a:cubicBezTo>
                  <a:pt x="3088" y="14854"/>
                  <a:pt x="4019" y="13099"/>
                  <a:pt x="5161" y="11470"/>
                </a:cubicBezTo>
                <a:cubicBezTo>
                  <a:pt x="9031" y="5887"/>
                  <a:pt x="14467" y="3011"/>
                  <a:pt x="21298" y="2863"/>
                </a:cubicBezTo>
                <a:cubicBezTo>
                  <a:pt x="21493" y="2859"/>
                  <a:pt x="21685" y="2857"/>
                  <a:pt x="21876" y="2857"/>
                </a:cubicBezTo>
                <a:cubicBezTo>
                  <a:pt x="33254" y="2857"/>
                  <a:pt x="38470" y="9616"/>
                  <a:pt x="42151" y="16314"/>
                </a:cubicBezTo>
                <a:cubicBezTo>
                  <a:pt x="42913" y="15806"/>
                  <a:pt x="43653" y="15298"/>
                  <a:pt x="44414" y="14812"/>
                </a:cubicBezTo>
                <a:cubicBezTo>
                  <a:pt x="40444" y="7682"/>
                  <a:pt x="34533" y="0"/>
                  <a:pt x="21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08622" y="3621108"/>
            <a:ext cx="2772013" cy="1072883"/>
          </a:xfrm>
          <a:custGeom>
            <a:avLst/>
            <a:gdLst/>
            <a:ahLst/>
            <a:cxnLst/>
            <a:rect l="l" t="t" r="r" b="b"/>
            <a:pathLst>
              <a:path w="40714" h="15758" extrusionOk="0">
                <a:moveTo>
                  <a:pt x="19120" y="1"/>
                </a:moveTo>
                <a:cubicBezTo>
                  <a:pt x="10215" y="1"/>
                  <a:pt x="5144" y="4998"/>
                  <a:pt x="2454" y="9201"/>
                </a:cubicBezTo>
                <a:cubicBezTo>
                  <a:pt x="1481" y="10724"/>
                  <a:pt x="656" y="12374"/>
                  <a:pt x="1" y="14066"/>
                </a:cubicBezTo>
                <a:cubicBezTo>
                  <a:pt x="762" y="14616"/>
                  <a:pt x="1502" y="15187"/>
                  <a:pt x="2242" y="15758"/>
                </a:cubicBezTo>
                <a:cubicBezTo>
                  <a:pt x="2856" y="14066"/>
                  <a:pt x="3659" y="12437"/>
                  <a:pt x="4632" y="10914"/>
                </a:cubicBezTo>
                <a:cubicBezTo>
                  <a:pt x="8116" y="5542"/>
                  <a:pt x="13078" y="2835"/>
                  <a:pt x="19395" y="2835"/>
                </a:cubicBezTo>
                <a:cubicBezTo>
                  <a:pt x="19444" y="2835"/>
                  <a:pt x="19493" y="2835"/>
                  <a:pt x="19543" y="2835"/>
                </a:cubicBezTo>
                <a:cubicBezTo>
                  <a:pt x="29779" y="2899"/>
                  <a:pt x="34961" y="8884"/>
                  <a:pt x="38619" y="15208"/>
                </a:cubicBezTo>
                <a:cubicBezTo>
                  <a:pt x="39317" y="14764"/>
                  <a:pt x="40015" y="14298"/>
                  <a:pt x="40713" y="13812"/>
                </a:cubicBezTo>
                <a:cubicBezTo>
                  <a:pt x="36737" y="6959"/>
                  <a:pt x="30858" y="86"/>
                  <a:pt x="19289" y="1"/>
                </a:cubicBezTo>
                <a:cubicBezTo>
                  <a:pt x="19233" y="1"/>
                  <a:pt x="19176" y="1"/>
                  <a:pt x="1912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832467" y="3799829"/>
            <a:ext cx="2543043" cy="986330"/>
          </a:xfrm>
          <a:custGeom>
            <a:avLst/>
            <a:gdLst/>
            <a:ahLst/>
            <a:cxnLst/>
            <a:rect l="l" t="t" r="r" b="b"/>
            <a:pathLst>
              <a:path w="37351" h="14305" extrusionOk="0">
                <a:moveTo>
                  <a:pt x="17314" y="1"/>
                </a:moveTo>
                <a:cubicBezTo>
                  <a:pt x="9021" y="1"/>
                  <a:pt x="4346" y="4789"/>
                  <a:pt x="1862" y="8848"/>
                </a:cubicBezTo>
                <a:cubicBezTo>
                  <a:pt x="1142" y="10053"/>
                  <a:pt x="508" y="11301"/>
                  <a:pt x="0" y="12612"/>
                </a:cubicBezTo>
                <a:lnTo>
                  <a:pt x="487" y="12993"/>
                </a:lnTo>
                <a:cubicBezTo>
                  <a:pt x="1037" y="13437"/>
                  <a:pt x="1608" y="13860"/>
                  <a:pt x="2179" y="14304"/>
                </a:cubicBezTo>
                <a:cubicBezTo>
                  <a:pt x="2665" y="13014"/>
                  <a:pt x="3279" y="11787"/>
                  <a:pt x="3998" y="10603"/>
                </a:cubicBezTo>
                <a:cubicBezTo>
                  <a:pt x="7156" y="5455"/>
                  <a:pt x="11726" y="2834"/>
                  <a:pt x="17592" y="2834"/>
                </a:cubicBezTo>
                <a:cubicBezTo>
                  <a:pt x="17776" y="2834"/>
                  <a:pt x="17961" y="2836"/>
                  <a:pt x="18147" y="2841"/>
                </a:cubicBezTo>
                <a:cubicBezTo>
                  <a:pt x="26818" y="3053"/>
                  <a:pt x="31788" y="7811"/>
                  <a:pt x="35320" y="13289"/>
                </a:cubicBezTo>
                <a:cubicBezTo>
                  <a:pt x="35785" y="13014"/>
                  <a:pt x="36251" y="12739"/>
                  <a:pt x="36673" y="12464"/>
                </a:cubicBezTo>
                <a:cubicBezTo>
                  <a:pt x="36906" y="12316"/>
                  <a:pt x="37139" y="12168"/>
                  <a:pt x="37350" y="12020"/>
                </a:cubicBezTo>
                <a:cubicBezTo>
                  <a:pt x="33480" y="5908"/>
                  <a:pt x="27812" y="282"/>
                  <a:pt x="17851" y="7"/>
                </a:cubicBezTo>
                <a:cubicBezTo>
                  <a:pt x="17670" y="3"/>
                  <a:pt x="17491" y="1"/>
                  <a:pt x="1731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603300" y="3792555"/>
            <a:ext cx="5847754" cy="1489611"/>
          </a:xfrm>
          <a:custGeom>
            <a:avLst/>
            <a:gdLst/>
            <a:ahLst/>
            <a:cxnLst/>
            <a:rect l="l" t="t" r="r" b="b"/>
            <a:pathLst>
              <a:path w="49766" h="12677" extrusionOk="0">
                <a:moveTo>
                  <a:pt x="13886" y="0"/>
                </a:moveTo>
                <a:cubicBezTo>
                  <a:pt x="3627" y="0"/>
                  <a:pt x="1" y="1911"/>
                  <a:pt x="1" y="1911"/>
                </a:cubicBezTo>
                <a:lnTo>
                  <a:pt x="1" y="12676"/>
                </a:lnTo>
                <a:lnTo>
                  <a:pt x="49765" y="12676"/>
                </a:lnTo>
                <a:lnTo>
                  <a:pt x="49765" y="5422"/>
                </a:lnTo>
                <a:cubicBezTo>
                  <a:pt x="49765" y="5422"/>
                  <a:pt x="46952" y="3222"/>
                  <a:pt x="27474" y="896"/>
                </a:cubicBezTo>
                <a:cubicBezTo>
                  <a:pt x="22017" y="241"/>
                  <a:pt x="17532" y="0"/>
                  <a:pt x="13886" y="0"/>
                </a:cubicBezTo>
                <a:close/>
              </a:path>
            </a:pathLst>
          </a:custGeom>
          <a:solidFill>
            <a:srgbClr val="89B98A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-521282" y="3853070"/>
            <a:ext cx="129373" cy="137481"/>
          </a:xfrm>
          <a:custGeom>
            <a:avLst/>
            <a:gdLst/>
            <a:ahLst/>
            <a:cxnLst/>
            <a:rect l="l" t="t" r="r" b="b"/>
            <a:pathLst>
              <a:path w="1101" h="1170" extrusionOk="0">
                <a:moveTo>
                  <a:pt x="659" y="0"/>
                </a:moveTo>
                <a:cubicBezTo>
                  <a:pt x="603" y="0"/>
                  <a:pt x="551" y="21"/>
                  <a:pt x="508" y="64"/>
                </a:cubicBezTo>
                <a:cubicBezTo>
                  <a:pt x="445" y="127"/>
                  <a:pt x="424" y="233"/>
                  <a:pt x="445" y="317"/>
                </a:cubicBezTo>
                <a:cubicBezTo>
                  <a:pt x="445" y="487"/>
                  <a:pt x="487" y="656"/>
                  <a:pt x="529" y="825"/>
                </a:cubicBezTo>
                <a:lnTo>
                  <a:pt x="170" y="487"/>
                </a:lnTo>
                <a:cubicBezTo>
                  <a:pt x="149" y="444"/>
                  <a:pt x="128" y="444"/>
                  <a:pt x="85" y="423"/>
                </a:cubicBezTo>
                <a:cubicBezTo>
                  <a:pt x="43" y="423"/>
                  <a:pt x="1" y="465"/>
                  <a:pt x="1" y="529"/>
                </a:cubicBezTo>
                <a:cubicBezTo>
                  <a:pt x="1" y="571"/>
                  <a:pt x="1" y="614"/>
                  <a:pt x="43" y="656"/>
                </a:cubicBezTo>
                <a:cubicBezTo>
                  <a:pt x="106" y="825"/>
                  <a:pt x="212" y="973"/>
                  <a:pt x="360" y="1100"/>
                </a:cubicBezTo>
                <a:cubicBezTo>
                  <a:pt x="395" y="1135"/>
                  <a:pt x="429" y="1169"/>
                  <a:pt x="475" y="1169"/>
                </a:cubicBezTo>
                <a:cubicBezTo>
                  <a:pt x="486" y="1169"/>
                  <a:pt x="497" y="1167"/>
                  <a:pt x="508" y="1163"/>
                </a:cubicBezTo>
                <a:lnTo>
                  <a:pt x="1079" y="1015"/>
                </a:lnTo>
                <a:cubicBezTo>
                  <a:pt x="1100" y="783"/>
                  <a:pt x="1079" y="550"/>
                  <a:pt x="995" y="317"/>
                </a:cubicBezTo>
                <a:cubicBezTo>
                  <a:pt x="952" y="212"/>
                  <a:pt x="910" y="127"/>
                  <a:pt x="825" y="64"/>
                </a:cubicBezTo>
                <a:cubicBezTo>
                  <a:pt x="773" y="21"/>
                  <a:pt x="714" y="0"/>
                  <a:pt x="659" y="0"/>
                </a:cubicBezTo>
                <a:close/>
              </a:path>
            </a:pathLst>
          </a:custGeom>
          <a:solidFill>
            <a:srgbClr val="89B9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233042" y="4845048"/>
            <a:ext cx="494696" cy="151346"/>
          </a:xfrm>
          <a:custGeom>
            <a:avLst/>
            <a:gdLst/>
            <a:ahLst/>
            <a:cxnLst/>
            <a:rect l="l" t="t" r="r" b="b"/>
            <a:pathLst>
              <a:path w="4210" h="1288" extrusionOk="0">
                <a:moveTo>
                  <a:pt x="2375" y="1"/>
                </a:moveTo>
                <a:cubicBezTo>
                  <a:pt x="1870" y="1"/>
                  <a:pt x="1352" y="85"/>
                  <a:pt x="932" y="187"/>
                </a:cubicBezTo>
                <a:cubicBezTo>
                  <a:pt x="868" y="208"/>
                  <a:pt x="784" y="229"/>
                  <a:pt x="741" y="272"/>
                </a:cubicBezTo>
                <a:cubicBezTo>
                  <a:pt x="1" y="843"/>
                  <a:pt x="1651" y="1287"/>
                  <a:pt x="1947" y="1287"/>
                </a:cubicBezTo>
                <a:cubicBezTo>
                  <a:pt x="2028" y="1287"/>
                  <a:pt x="2113" y="1287"/>
                  <a:pt x="2201" y="1287"/>
                </a:cubicBezTo>
                <a:cubicBezTo>
                  <a:pt x="2686" y="1287"/>
                  <a:pt x="3251" y="1272"/>
                  <a:pt x="3681" y="1075"/>
                </a:cubicBezTo>
                <a:cubicBezTo>
                  <a:pt x="4210" y="822"/>
                  <a:pt x="4083" y="462"/>
                  <a:pt x="3575" y="229"/>
                </a:cubicBezTo>
                <a:cubicBezTo>
                  <a:pt x="3233" y="63"/>
                  <a:pt x="2809" y="1"/>
                  <a:pt x="2375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431743" y="4929651"/>
            <a:ext cx="77083" cy="121383"/>
          </a:xfrm>
          <a:custGeom>
            <a:avLst/>
            <a:gdLst/>
            <a:ahLst/>
            <a:cxnLst/>
            <a:rect l="l" t="t" r="r" b="b"/>
            <a:pathLst>
              <a:path w="656" h="1033" extrusionOk="0">
                <a:moveTo>
                  <a:pt x="181" y="0"/>
                </a:moveTo>
                <a:cubicBezTo>
                  <a:pt x="162" y="0"/>
                  <a:pt x="144" y="6"/>
                  <a:pt x="127" y="17"/>
                </a:cubicBezTo>
                <a:cubicBezTo>
                  <a:pt x="42" y="38"/>
                  <a:pt x="0" y="144"/>
                  <a:pt x="42" y="207"/>
                </a:cubicBezTo>
                <a:lnTo>
                  <a:pt x="360" y="926"/>
                </a:lnTo>
                <a:cubicBezTo>
                  <a:pt x="381" y="990"/>
                  <a:pt x="444" y="1032"/>
                  <a:pt x="486" y="1032"/>
                </a:cubicBezTo>
                <a:cubicBezTo>
                  <a:pt x="508" y="1032"/>
                  <a:pt x="529" y="1011"/>
                  <a:pt x="550" y="1011"/>
                </a:cubicBezTo>
                <a:cubicBezTo>
                  <a:pt x="635" y="990"/>
                  <a:pt x="656" y="884"/>
                  <a:pt x="635" y="821"/>
                </a:cubicBezTo>
                <a:lnTo>
                  <a:pt x="317" y="102"/>
                </a:lnTo>
                <a:cubicBezTo>
                  <a:pt x="286" y="40"/>
                  <a:pt x="233" y="0"/>
                  <a:pt x="181" y="0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-334919" y="4876892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43" y="64"/>
                  <a:pt x="43" y="149"/>
                </a:cubicBezTo>
                <a:lnTo>
                  <a:pt x="1" y="1164"/>
                </a:lnTo>
                <a:cubicBezTo>
                  <a:pt x="1" y="1249"/>
                  <a:pt x="64" y="1312"/>
                  <a:pt x="149" y="1312"/>
                </a:cubicBezTo>
                <a:cubicBezTo>
                  <a:pt x="233" y="1312"/>
                  <a:pt x="297" y="1249"/>
                  <a:pt x="297" y="1164"/>
                </a:cubicBezTo>
                <a:lnTo>
                  <a:pt x="339" y="170"/>
                </a:lnTo>
                <a:cubicBezTo>
                  <a:pt x="360" y="85"/>
                  <a:pt x="297" y="22"/>
                  <a:pt x="212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-322463" y="4341656"/>
            <a:ext cx="77201" cy="120325"/>
          </a:xfrm>
          <a:custGeom>
            <a:avLst/>
            <a:gdLst/>
            <a:ahLst/>
            <a:cxnLst/>
            <a:rect l="l" t="t" r="r" b="b"/>
            <a:pathLst>
              <a:path w="657" h="1024" extrusionOk="0">
                <a:moveTo>
                  <a:pt x="166" y="1"/>
                </a:moveTo>
                <a:cubicBezTo>
                  <a:pt x="146" y="1"/>
                  <a:pt x="126" y="4"/>
                  <a:pt x="106" y="9"/>
                </a:cubicBezTo>
                <a:cubicBezTo>
                  <a:pt x="43" y="51"/>
                  <a:pt x="1" y="136"/>
                  <a:pt x="43" y="199"/>
                </a:cubicBezTo>
                <a:lnTo>
                  <a:pt x="339" y="939"/>
                </a:lnTo>
                <a:cubicBezTo>
                  <a:pt x="360" y="981"/>
                  <a:pt x="424" y="1024"/>
                  <a:pt x="487" y="1024"/>
                </a:cubicBezTo>
                <a:cubicBezTo>
                  <a:pt x="508" y="1024"/>
                  <a:pt x="529" y="1024"/>
                  <a:pt x="550" y="1003"/>
                </a:cubicBezTo>
                <a:cubicBezTo>
                  <a:pt x="614" y="981"/>
                  <a:pt x="656" y="897"/>
                  <a:pt x="614" y="812"/>
                </a:cubicBezTo>
                <a:lnTo>
                  <a:pt x="318" y="93"/>
                </a:lnTo>
                <a:cubicBezTo>
                  <a:pt x="286" y="29"/>
                  <a:pt x="229" y="1"/>
                  <a:pt x="166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225522" y="4291599"/>
            <a:ext cx="42537" cy="150994"/>
          </a:xfrm>
          <a:custGeom>
            <a:avLst/>
            <a:gdLst/>
            <a:ahLst/>
            <a:cxnLst/>
            <a:rect l="l" t="t" r="r" b="b"/>
            <a:pathLst>
              <a:path w="362" h="1285" extrusionOk="0">
                <a:moveTo>
                  <a:pt x="183" y="1"/>
                </a:moveTo>
                <a:cubicBezTo>
                  <a:pt x="107" y="1"/>
                  <a:pt x="33" y="38"/>
                  <a:pt x="43" y="117"/>
                </a:cubicBezTo>
                <a:lnTo>
                  <a:pt x="0" y="1133"/>
                </a:lnTo>
                <a:cubicBezTo>
                  <a:pt x="0" y="1217"/>
                  <a:pt x="64" y="1281"/>
                  <a:pt x="148" y="1281"/>
                </a:cubicBezTo>
                <a:cubicBezTo>
                  <a:pt x="157" y="1283"/>
                  <a:pt x="166" y="1285"/>
                  <a:pt x="174" y="1285"/>
                </a:cubicBezTo>
                <a:cubicBezTo>
                  <a:pt x="233" y="1285"/>
                  <a:pt x="297" y="1227"/>
                  <a:pt x="297" y="1154"/>
                </a:cubicBezTo>
                <a:lnTo>
                  <a:pt x="339" y="139"/>
                </a:lnTo>
                <a:cubicBezTo>
                  <a:pt x="361" y="49"/>
                  <a:pt x="270" y="1"/>
                  <a:pt x="183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589611" y="3792555"/>
            <a:ext cx="5847754" cy="1489611"/>
          </a:xfrm>
          <a:custGeom>
            <a:avLst/>
            <a:gdLst/>
            <a:ahLst/>
            <a:cxnLst/>
            <a:rect l="l" t="t" r="r" b="b"/>
            <a:pathLst>
              <a:path w="49766" h="12677" extrusionOk="0">
                <a:moveTo>
                  <a:pt x="13886" y="0"/>
                </a:moveTo>
                <a:cubicBezTo>
                  <a:pt x="3627" y="0"/>
                  <a:pt x="1" y="1911"/>
                  <a:pt x="1" y="1911"/>
                </a:cubicBezTo>
                <a:lnTo>
                  <a:pt x="1" y="12676"/>
                </a:lnTo>
                <a:lnTo>
                  <a:pt x="49765" y="12676"/>
                </a:lnTo>
                <a:lnTo>
                  <a:pt x="49765" y="5422"/>
                </a:lnTo>
                <a:cubicBezTo>
                  <a:pt x="49765" y="5422"/>
                  <a:pt x="46952" y="3222"/>
                  <a:pt x="27474" y="896"/>
                </a:cubicBezTo>
                <a:cubicBezTo>
                  <a:pt x="22017" y="241"/>
                  <a:pt x="17532" y="0"/>
                  <a:pt x="13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076597" y="4283021"/>
            <a:ext cx="124320" cy="131723"/>
          </a:xfrm>
          <a:custGeom>
            <a:avLst/>
            <a:gdLst/>
            <a:ahLst/>
            <a:cxnLst/>
            <a:rect l="l" t="t" r="r" b="b"/>
            <a:pathLst>
              <a:path w="1058" h="1121" extrusionOk="0">
                <a:moveTo>
                  <a:pt x="762" y="0"/>
                </a:moveTo>
                <a:cubicBezTo>
                  <a:pt x="677" y="42"/>
                  <a:pt x="614" y="85"/>
                  <a:pt x="571" y="169"/>
                </a:cubicBezTo>
                <a:cubicBezTo>
                  <a:pt x="466" y="317"/>
                  <a:pt x="402" y="465"/>
                  <a:pt x="339" y="635"/>
                </a:cubicBezTo>
                <a:lnTo>
                  <a:pt x="254" y="127"/>
                </a:lnTo>
                <a:cubicBezTo>
                  <a:pt x="254" y="106"/>
                  <a:pt x="233" y="63"/>
                  <a:pt x="212" y="42"/>
                </a:cubicBezTo>
                <a:cubicBezTo>
                  <a:pt x="194" y="34"/>
                  <a:pt x="177" y="28"/>
                  <a:pt x="159" y="28"/>
                </a:cubicBezTo>
                <a:cubicBezTo>
                  <a:pt x="135" y="28"/>
                  <a:pt x="110" y="39"/>
                  <a:pt x="85" y="63"/>
                </a:cubicBezTo>
                <a:cubicBezTo>
                  <a:pt x="64" y="106"/>
                  <a:pt x="43" y="148"/>
                  <a:pt x="43" y="190"/>
                </a:cubicBezTo>
                <a:cubicBezTo>
                  <a:pt x="0" y="381"/>
                  <a:pt x="0" y="571"/>
                  <a:pt x="22" y="740"/>
                </a:cubicBezTo>
                <a:cubicBezTo>
                  <a:pt x="43" y="804"/>
                  <a:pt x="64" y="867"/>
                  <a:pt x="106" y="888"/>
                </a:cubicBezTo>
                <a:lnTo>
                  <a:pt x="656" y="1121"/>
                </a:lnTo>
                <a:cubicBezTo>
                  <a:pt x="825" y="952"/>
                  <a:pt x="952" y="740"/>
                  <a:pt x="1016" y="508"/>
                </a:cubicBezTo>
                <a:cubicBezTo>
                  <a:pt x="1058" y="402"/>
                  <a:pt x="1058" y="296"/>
                  <a:pt x="1037" y="190"/>
                </a:cubicBezTo>
                <a:cubicBezTo>
                  <a:pt x="994" y="63"/>
                  <a:pt x="889" y="0"/>
                  <a:pt x="7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3220136" y="3892904"/>
            <a:ext cx="121970" cy="131723"/>
          </a:xfrm>
          <a:custGeom>
            <a:avLst/>
            <a:gdLst/>
            <a:ahLst/>
            <a:cxnLst/>
            <a:rect l="l" t="t" r="r" b="b"/>
            <a:pathLst>
              <a:path w="1038" h="1121" extrusionOk="0">
                <a:moveTo>
                  <a:pt x="770" y="0"/>
                </a:moveTo>
                <a:cubicBezTo>
                  <a:pt x="735" y="0"/>
                  <a:pt x="697" y="7"/>
                  <a:pt x="656" y="21"/>
                </a:cubicBezTo>
                <a:cubicBezTo>
                  <a:pt x="593" y="63"/>
                  <a:pt x="530" y="148"/>
                  <a:pt x="508" y="232"/>
                </a:cubicBezTo>
                <a:cubicBezTo>
                  <a:pt x="466" y="401"/>
                  <a:pt x="445" y="571"/>
                  <a:pt x="424" y="740"/>
                </a:cubicBezTo>
                <a:cubicBezTo>
                  <a:pt x="360" y="592"/>
                  <a:pt x="276" y="444"/>
                  <a:pt x="212" y="296"/>
                </a:cubicBezTo>
                <a:cubicBezTo>
                  <a:pt x="191" y="253"/>
                  <a:pt x="170" y="232"/>
                  <a:pt x="149" y="211"/>
                </a:cubicBezTo>
                <a:cubicBezTo>
                  <a:pt x="138" y="205"/>
                  <a:pt x="126" y="203"/>
                  <a:pt x="115" y="203"/>
                </a:cubicBezTo>
                <a:cubicBezTo>
                  <a:pt x="85" y="203"/>
                  <a:pt x="59" y="222"/>
                  <a:pt x="43" y="253"/>
                </a:cubicBezTo>
                <a:cubicBezTo>
                  <a:pt x="22" y="296"/>
                  <a:pt x="1" y="359"/>
                  <a:pt x="22" y="401"/>
                </a:cubicBezTo>
                <a:cubicBezTo>
                  <a:pt x="22" y="592"/>
                  <a:pt x="85" y="761"/>
                  <a:pt x="170" y="930"/>
                </a:cubicBezTo>
                <a:cubicBezTo>
                  <a:pt x="191" y="994"/>
                  <a:pt x="212" y="1057"/>
                  <a:pt x="276" y="1057"/>
                </a:cubicBezTo>
                <a:lnTo>
                  <a:pt x="847" y="1121"/>
                </a:lnTo>
                <a:cubicBezTo>
                  <a:pt x="953" y="909"/>
                  <a:pt x="1016" y="676"/>
                  <a:pt x="1037" y="444"/>
                </a:cubicBezTo>
                <a:cubicBezTo>
                  <a:pt x="1037" y="317"/>
                  <a:pt x="1016" y="211"/>
                  <a:pt x="953" y="105"/>
                </a:cubicBezTo>
                <a:cubicBezTo>
                  <a:pt x="909" y="33"/>
                  <a:pt x="846" y="0"/>
                  <a:pt x="77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2954222" y="3875396"/>
            <a:ext cx="82136" cy="104462"/>
          </a:xfrm>
          <a:custGeom>
            <a:avLst/>
            <a:gdLst/>
            <a:ahLst/>
            <a:cxnLst/>
            <a:rect l="l" t="t" r="r" b="b"/>
            <a:pathLst>
              <a:path w="699" h="889" extrusionOk="0">
                <a:moveTo>
                  <a:pt x="107" y="1"/>
                </a:moveTo>
                <a:cubicBezTo>
                  <a:pt x="64" y="1"/>
                  <a:pt x="43" y="1"/>
                  <a:pt x="22" y="43"/>
                </a:cubicBezTo>
                <a:cubicBezTo>
                  <a:pt x="22" y="64"/>
                  <a:pt x="1" y="106"/>
                  <a:pt x="22" y="127"/>
                </a:cubicBezTo>
                <a:cubicBezTo>
                  <a:pt x="1" y="360"/>
                  <a:pt x="64" y="572"/>
                  <a:pt x="191" y="741"/>
                </a:cubicBezTo>
                <a:lnTo>
                  <a:pt x="508" y="889"/>
                </a:lnTo>
                <a:lnTo>
                  <a:pt x="593" y="656"/>
                </a:lnTo>
                <a:cubicBezTo>
                  <a:pt x="635" y="572"/>
                  <a:pt x="656" y="466"/>
                  <a:pt x="678" y="360"/>
                </a:cubicBezTo>
                <a:cubicBezTo>
                  <a:pt x="699" y="254"/>
                  <a:pt x="678" y="170"/>
                  <a:pt x="635" y="64"/>
                </a:cubicBezTo>
                <a:cubicBezTo>
                  <a:pt x="614" y="64"/>
                  <a:pt x="614" y="43"/>
                  <a:pt x="593" y="43"/>
                </a:cubicBezTo>
                <a:cubicBezTo>
                  <a:pt x="582" y="37"/>
                  <a:pt x="570" y="35"/>
                  <a:pt x="559" y="35"/>
                </a:cubicBezTo>
                <a:cubicBezTo>
                  <a:pt x="528" y="35"/>
                  <a:pt x="497" y="54"/>
                  <a:pt x="466" y="85"/>
                </a:cubicBezTo>
                <a:cubicBezTo>
                  <a:pt x="381" y="170"/>
                  <a:pt x="339" y="275"/>
                  <a:pt x="318" y="402"/>
                </a:cubicBezTo>
                <a:cubicBezTo>
                  <a:pt x="276" y="297"/>
                  <a:pt x="233" y="191"/>
                  <a:pt x="191" y="85"/>
                </a:cubicBezTo>
                <a:cubicBezTo>
                  <a:pt x="170" y="43"/>
                  <a:pt x="149" y="1"/>
                  <a:pt x="10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-507592" y="3853070"/>
            <a:ext cx="129373" cy="137481"/>
          </a:xfrm>
          <a:custGeom>
            <a:avLst/>
            <a:gdLst/>
            <a:ahLst/>
            <a:cxnLst/>
            <a:rect l="l" t="t" r="r" b="b"/>
            <a:pathLst>
              <a:path w="1101" h="1170" extrusionOk="0">
                <a:moveTo>
                  <a:pt x="659" y="0"/>
                </a:moveTo>
                <a:cubicBezTo>
                  <a:pt x="603" y="0"/>
                  <a:pt x="551" y="21"/>
                  <a:pt x="508" y="64"/>
                </a:cubicBezTo>
                <a:cubicBezTo>
                  <a:pt x="445" y="127"/>
                  <a:pt x="424" y="233"/>
                  <a:pt x="445" y="317"/>
                </a:cubicBezTo>
                <a:cubicBezTo>
                  <a:pt x="445" y="487"/>
                  <a:pt x="487" y="656"/>
                  <a:pt x="529" y="825"/>
                </a:cubicBezTo>
                <a:lnTo>
                  <a:pt x="170" y="487"/>
                </a:lnTo>
                <a:cubicBezTo>
                  <a:pt x="149" y="444"/>
                  <a:pt x="128" y="444"/>
                  <a:pt x="85" y="423"/>
                </a:cubicBezTo>
                <a:cubicBezTo>
                  <a:pt x="43" y="423"/>
                  <a:pt x="1" y="465"/>
                  <a:pt x="1" y="529"/>
                </a:cubicBezTo>
                <a:cubicBezTo>
                  <a:pt x="1" y="571"/>
                  <a:pt x="1" y="614"/>
                  <a:pt x="43" y="656"/>
                </a:cubicBezTo>
                <a:cubicBezTo>
                  <a:pt x="106" y="825"/>
                  <a:pt x="212" y="973"/>
                  <a:pt x="360" y="1100"/>
                </a:cubicBezTo>
                <a:cubicBezTo>
                  <a:pt x="395" y="1135"/>
                  <a:pt x="429" y="1169"/>
                  <a:pt x="475" y="1169"/>
                </a:cubicBezTo>
                <a:cubicBezTo>
                  <a:pt x="486" y="1169"/>
                  <a:pt x="497" y="1167"/>
                  <a:pt x="508" y="1163"/>
                </a:cubicBezTo>
                <a:lnTo>
                  <a:pt x="1079" y="1015"/>
                </a:lnTo>
                <a:cubicBezTo>
                  <a:pt x="1100" y="783"/>
                  <a:pt x="1079" y="550"/>
                  <a:pt x="995" y="317"/>
                </a:cubicBezTo>
                <a:cubicBezTo>
                  <a:pt x="952" y="212"/>
                  <a:pt x="910" y="127"/>
                  <a:pt x="825" y="64"/>
                </a:cubicBezTo>
                <a:cubicBezTo>
                  <a:pt x="773" y="21"/>
                  <a:pt x="714" y="0"/>
                  <a:pt x="6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299686" y="4847515"/>
            <a:ext cx="489643" cy="227490"/>
          </a:xfrm>
          <a:custGeom>
            <a:avLst/>
            <a:gdLst/>
            <a:ahLst/>
            <a:cxnLst/>
            <a:rect l="l" t="t" r="r" b="b"/>
            <a:pathLst>
              <a:path w="4167" h="1936" extrusionOk="0">
                <a:moveTo>
                  <a:pt x="1866" y="0"/>
                </a:moveTo>
                <a:cubicBezTo>
                  <a:pt x="1359" y="0"/>
                  <a:pt x="855" y="102"/>
                  <a:pt x="381" y="314"/>
                </a:cubicBezTo>
                <a:cubicBezTo>
                  <a:pt x="297" y="335"/>
                  <a:pt x="233" y="378"/>
                  <a:pt x="170" y="441"/>
                </a:cubicBezTo>
                <a:cubicBezTo>
                  <a:pt x="1" y="631"/>
                  <a:pt x="149" y="949"/>
                  <a:pt x="339" y="1118"/>
                </a:cubicBezTo>
                <a:cubicBezTo>
                  <a:pt x="868" y="1628"/>
                  <a:pt x="1935" y="1935"/>
                  <a:pt x="2730" y="1935"/>
                </a:cubicBezTo>
                <a:cubicBezTo>
                  <a:pt x="2826" y="1935"/>
                  <a:pt x="2918" y="1931"/>
                  <a:pt x="3004" y="1922"/>
                </a:cubicBezTo>
                <a:cubicBezTo>
                  <a:pt x="4167" y="1773"/>
                  <a:pt x="3892" y="420"/>
                  <a:pt x="2919" y="145"/>
                </a:cubicBezTo>
                <a:cubicBezTo>
                  <a:pt x="2572" y="50"/>
                  <a:pt x="2218" y="0"/>
                  <a:pt x="1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751963" y="4707097"/>
            <a:ext cx="355453" cy="173320"/>
          </a:xfrm>
          <a:custGeom>
            <a:avLst/>
            <a:gdLst/>
            <a:ahLst/>
            <a:cxnLst/>
            <a:rect l="l" t="t" r="r" b="b"/>
            <a:pathLst>
              <a:path w="3025" h="1475" extrusionOk="0">
                <a:moveTo>
                  <a:pt x="1287" y="0"/>
                </a:moveTo>
                <a:cubicBezTo>
                  <a:pt x="1225" y="0"/>
                  <a:pt x="1163" y="3"/>
                  <a:pt x="1101" y="8"/>
                </a:cubicBezTo>
                <a:cubicBezTo>
                  <a:pt x="762" y="8"/>
                  <a:pt x="445" y="134"/>
                  <a:pt x="191" y="367"/>
                </a:cubicBezTo>
                <a:cubicBezTo>
                  <a:pt x="64" y="494"/>
                  <a:pt x="1" y="705"/>
                  <a:pt x="43" y="896"/>
                </a:cubicBezTo>
                <a:cubicBezTo>
                  <a:pt x="188" y="1286"/>
                  <a:pt x="794" y="1474"/>
                  <a:pt x="1402" y="1474"/>
                </a:cubicBezTo>
                <a:cubicBezTo>
                  <a:pt x="2211" y="1474"/>
                  <a:pt x="3025" y="1143"/>
                  <a:pt x="2771" y="515"/>
                </a:cubicBezTo>
                <a:cubicBezTo>
                  <a:pt x="2750" y="452"/>
                  <a:pt x="2708" y="431"/>
                  <a:pt x="2666" y="388"/>
                </a:cubicBezTo>
                <a:cubicBezTo>
                  <a:pt x="2253" y="144"/>
                  <a:pt x="1774" y="0"/>
                  <a:pt x="1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-219352" y="4845048"/>
            <a:ext cx="494696" cy="151346"/>
          </a:xfrm>
          <a:custGeom>
            <a:avLst/>
            <a:gdLst/>
            <a:ahLst/>
            <a:cxnLst/>
            <a:rect l="l" t="t" r="r" b="b"/>
            <a:pathLst>
              <a:path w="4210" h="1288" extrusionOk="0">
                <a:moveTo>
                  <a:pt x="2375" y="1"/>
                </a:moveTo>
                <a:cubicBezTo>
                  <a:pt x="1870" y="1"/>
                  <a:pt x="1352" y="85"/>
                  <a:pt x="932" y="187"/>
                </a:cubicBezTo>
                <a:cubicBezTo>
                  <a:pt x="868" y="208"/>
                  <a:pt x="784" y="229"/>
                  <a:pt x="741" y="272"/>
                </a:cubicBezTo>
                <a:cubicBezTo>
                  <a:pt x="1" y="843"/>
                  <a:pt x="1651" y="1287"/>
                  <a:pt x="1947" y="1287"/>
                </a:cubicBezTo>
                <a:cubicBezTo>
                  <a:pt x="2028" y="1287"/>
                  <a:pt x="2113" y="1287"/>
                  <a:pt x="2201" y="1287"/>
                </a:cubicBezTo>
                <a:cubicBezTo>
                  <a:pt x="2686" y="1287"/>
                  <a:pt x="3251" y="1272"/>
                  <a:pt x="3681" y="1075"/>
                </a:cubicBezTo>
                <a:cubicBezTo>
                  <a:pt x="4210" y="822"/>
                  <a:pt x="4083" y="462"/>
                  <a:pt x="3575" y="229"/>
                </a:cubicBezTo>
                <a:cubicBezTo>
                  <a:pt x="3233" y="63"/>
                  <a:pt x="2809" y="1"/>
                  <a:pt x="23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235509" y="4988404"/>
            <a:ext cx="570722" cy="242648"/>
          </a:xfrm>
          <a:custGeom>
            <a:avLst/>
            <a:gdLst/>
            <a:ahLst/>
            <a:cxnLst/>
            <a:rect l="l" t="t" r="r" b="b"/>
            <a:pathLst>
              <a:path w="4857" h="2065" extrusionOk="0">
                <a:moveTo>
                  <a:pt x="2199" y="1"/>
                </a:moveTo>
                <a:cubicBezTo>
                  <a:pt x="1526" y="1"/>
                  <a:pt x="856" y="228"/>
                  <a:pt x="318" y="680"/>
                </a:cubicBezTo>
                <a:cubicBezTo>
                  <a:pt x="127" y="807"/>
                  <a:pt x="21" y="997"/>
                  <a:pt x="0" y="1209"/>
                </a:cubicBezTo>
                <a:cubicBezTo>
                  <a:pt x="21" y="1420"/>
                  <a:pt x="148" y="1611"/>
                  <a:pt x="339" y="1695"/>
                </a:cubicBezTo>
                <a:cubicBezTo>
                  <a:pt x="805" y="1995"/>
                  <a:pt x="1340" y="2050"/>
                  <a:pt x="1885" y="2050"/>
                </a:cubicBezTo>
                <a:cubicBezTo>
                  <a:pt x="2202" y="2050"/>
                  <a:pt x="2523" y="2031"/>
                  <a:pt x="2835" y="2031"/>
                </a:cubicBezTo>
                <a:cubicBezTo>
                  <a:pt x="3007" y="2031"/>
                  <a:pt x="3177" y="2037"/>
                  <a:pt x="3342" y="2055"/>
                </a:cubicBezTo>
                <a:cubicBezTo>
                  <a:pt x="3395" y="2061"/>
                  <a:pt x="3448" y="2064"/>
                  <a:pt x="3499" y="2064"/>
                </a:cubicBezTo>
                <a:cubicBezTo>
                  <a:pt x="4323" y="2064"/>
                  <a:pt x="4856" y="1295"/>
                  <a:pt x="4040" y="638"/>
                </a:cubicBezTo>
                <a:cubicBezTo>
                  <a:pt x="3500" y="212"/>
                  <a:pt x="2848" y="1"/>
                  <a:pt x="21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-418053" y="4929651"/>
            <a:ext cx="77083" cy="121383"/>
          </a:xfrm>
          <a:custGeom>
            <a:avLst/>
            <a:gdLst/>
            <a:ahLst/>
            <a:cxnLst/>
            <a:rect l="l" t="t" r="r" b="b"/>
            <a:pathLst>
              <a:path w="656" h="1033" extrusionOk="0">
                <a:moveTo>
                  <a:pt x="181" y="0"/>
                </a:moveTo>
                <a:cubicBezTo>
                  <a:pt x="162" y="0"/>
                  <a:pt x="144" y="6"/>
                  <a:pt x="127" y="17"/>
                </a:cubicBezTo>
                <a:cubicBezTo>
                  <a:pt x="42" y="38"/>
                  <a:pt x="0" y="144"/>
                  <a:pt x="42" y="207"/>
                </a:cubicBezTo>
                <a:lnTo>
                  <a:pt x="360" y="926"/>
                </a:lnTo>
                <a:cubicBezTo>
                  <a:pt x="381" y="990"/>
                  <a:pt x="444" y="1032"/>
                  <a:pt x="486" y="1032"/>
                </a:cubicBezTo>
                <a:cubicBezTo>
                  <a:pt x="508" y="1032"/>
                  <a:pt x="529" y="1011"/>
                  <a:pt x="550" y="1011"/>
                </a:cubicBezTo>
                <a:cubicBezTo>
                  <a:pt x="635" y="990"/>
                  <a:pt x="656" y="884"/>
                  <a:pt x="635" y="821"/>
                </a:cubicBezTo>
                <a:lnTo>
                  <a:pt x="317" y="102"/>
                </a:lnTo>
                <a:cubicBezTo>
                  <a:pt x="286" y="40"/>
                  <a:pt x="233" y="0"/>
                  <a:pt x="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-321229" y="4876892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43" y="64"/>
                  <a:pt x="43" y="149"/>
                </a:cubicBezTo>
                <a:lnTo>
                  <a:pt x="1" y="1164"/>
                </a:lnTo>
                <a:cubicBezTo>
                  <a:pt x="1" y="1249"/>
                  <a:pt x="64" y="1312"/>
                  <a:pt x="149" y="1312"/>
                </a:cubicBezTo>
                <a:cubicBezTo>
                  <a:pt x="233" y="1312"/>
                  <a:pt x="297" y="1249"/>
                  <a:pt x="297" y="1164"/>
                </a:cubicBezTo>
                <a:lnTo>
                  <a:pt x="339" y="170"/>
                </a:lnTo>
                <a:cubicBezTo>
                  <a:pt x="360" y="85"/>
                  <a:pt x="297" y="22"/>
                  <a:pt x="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1134187" y="5132348"/>
            <a:ext cx="73088" cy="114920"/>
          </a:xfrm>
          <a:custGeom>
            <a:avLst/>
            <a:gdLst/>
            <a:ahLst/>
            <a:cxnLst/>
            <a:rect l="l" t="t" r="r" b="b"/>
            <a:pathLst>
              <a:path w="622" h="978" extrusionOk="0">
                <a:moveTo>
                  <a:pt x="170" y="0"/>
                </a:moveTo>
                <a:cubicBezTo>
                  <a:pt x="82" y="0"/>
                  <a:pt x="0" y="72"/>
                  <a:pt x="30" y="174"/>
                </a:cubicBezTo>
                <a:lnTo>
                  <a:pt x="326" y="893"/>
                </a:lnTo>
                <a:cubicBezTo>
                  <a:pt x="368" y="957"/>
                  <a:pt x="410" y="978"/>
                  <a:pt x="474" y="978"/>
                </a:cubicBezTo>
                <a:lnTo>
                  <a:pt x="516" y="978"/>
                </a:lnTo>
                <a:cubicBezTo>
                  <a:pt x="601" y="936"/>
                  <a:pt x="622" y="851"/>
                  <a:pt x="601" y="788"/>
                </a:cubicBezTo>
                <a:lnTo>
                  <a:pt x="283" y="47"/>
                </a:lnTo>
                <a:cubicBezTo>
                  <a:pt x="251" y="15"/>
                  <a:pt x="210" y="0"/>
                  <a:pt x="1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227016" y="5075710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64" y="64"/>
                  <a:pt x="64" y="149"/>
                </a:cubicBezTo>
                <a:lnTo>
                  <a:pt x="22" y="1143"/>
                </a:lnTo>
                <a:cubicBezTo>
                  <a:pt x="1" y="1227"/>
                  <a:pt x="64" y="1312"/>
                  <a:pt x="149" y="1312"/>
                </a:cubicBezTo>
                <a:cubicBezTo>
                  <a:pt x="234" y="1312"/>
                  <a:pt x="318" y="1248"/>
                  <a:pt x="318" y="1164"/>
                </a:cubicBezTo>
                <a:lnTo>
                  <a:pt x="360" y="170"/>
                </a:lnTo>
                <a:cubicBezTo>
                  <a:pt x="360" y="85"/>
                  <a:pt x="297" y="1"/>
                  <a:pt x="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-308774" y="4341656"/>
            <a:ext cx="77201" cy="120325"/>
          </a:xfrm>
          <a:custGeom>
            <a:avLst/>
            <a:gdLst/>
            <a:ahLst/>
            <a:cxnLst/>
            <a:rect l="l" t="t" r="r" b="b"/>
            <a:pathLst>
              <a:path w="657" h="1024" extrusionOk="0">
                <a:moveTo>
                  <a:pt x="166" y="1"/>
                </a:moveTo>
                <a:cubicBezTo>
                  <a:pt x="146" y="1"/>
                  <a:pt x="126" y="4"/>
                  <a:pt x="106" y="9"/>
                </a:cubicBezTo>
                <a:cubicBezTo>
                  <a:pt x="43" y="51"/>
                  <a:pt x="1" y="136"/>
                  <a:pt x="43" y="199"/>
                </a:cubicBezTo>
                <a:lnTo>
                  <a:pt x="339" y="939"/>
                </a:lnTo>
                <a:cubicBezTo>
                  <a:pt x="360" y="981"/>
                  <a:pt x="424" y="1024"/>
                  <a:pt x="487" y="1024"/>
                </a:cubicBezTo>
                <a:cubicBezTo>
                  <a:pt x="508" y="1024"/>
                  <a:pt x="529" y="1024"/>
                  <a:pt x="550" y="1003"/>
                </a:cubicBezTo>
                <a:cubicBezTo>
                  <a:pt x="614" y="981"/>
                  <a:pt x="656" y="897"/>
                  <a:pt x="614" y="812"/>
                </a:cubicBezTo>
                <a:lnTo>
                  <a:pt x="318" y="93"/>
                </a:lnTo>
                <a:cubicBezTo>
                  <a:pt x="286" y="29"/>
                  <a:pt x="229" y="1"/>
                  <a:pt x="1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-211832" y="4291599"/>
            <a:ext cx="42537" cy="150994"/>
          </a:xfrm>
          <a:custGeom>
            <a:avLst/>
            <a:gdLst/>
            <a:ahLst/>
            <a:cxnLst/>
            <a:rect l="l" t="t" r="r" b="b"/>
            <a:pathLst>
              <a:path w="362" h="1285" extrusionOk="0">
                <a:moveTo>
                  <a:pt x="183" y="1"/>
                </a:moveTo>
                <a:cubicBezTo>
                  <a:pt x="107" y="1"/>
                  <a:pt x="33" y="38"/>
                  <a:pt x="43" y="117"/>
                </a:cubicBezTo>
                <a:lnTo>
                  <a:pt x="0" y="1133"/>
                </a:lnTo>
                <a:cubicBezTo>
                  <a:pt x="0" y="1217"/>
                  <a:pt x="64" y="1281"/>
                  <a:pt x="148" y="1281"/>
                </a:cubicBezTo>
                <a:cubicBezTo>
                  <a:pt x="157" y="1283"/>
                  <a:pt x="166" y="1285"/>
                  <a:pt x="174" y="1285"/>
                </a:cubicBezTo>
                <a:cubicBezTo>
                  <a:pt x="233" y="1285"/>
                  <a:pt x="297" y="1227"/>
                  <a:pt x="297" y="1154"/>
                </a:cubicBezTo>
                <a:lnTo>
                  <a:pt x="339" y="139"/>
                </a:lnTo>
                <a:cubicBezTo>
                  <a:pt x="361" y="49"/>
                  <a:pt x="270" y="1"/>
                  <a:pt x="1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289699" y="4213928"/>
            <a:ext cx="77201" cy="121383"/>
          </a:xfrm>
          <a:custGeom>
            <a:avLst/>
            <a:gdLst/>
            <a:ahLst/>
            <a:cxnLst/>
            <a:rect l="l" t="t" r="r" b="b"/>
            <a:pathLst>
              <a:path w="657" h="1033" extrusionOk="0">
                <a:moveTo>
                  <a:pt x="484" y="0"/>
                </a:moveTo>
                <a:cubicBezTo>
                  <a:pt x="425" y="0"/>
                  <a:pt x="376" y="40"/>
                  <a:pt x="361" y="102"/>
                </a:cubicBezTo>
                <a:lnTo>
                  <a:pt x="43" y="821"/>
                </a:lnTo>
                <a:cubicBezTo>
                  <a:pt x="1" y="884"/>
                  <a:pt x="43" y="990"/>
                  <a:pt x="128" y="1011"/>
                </a:cubicBezTo>
                <a:cubicBezTo>
                  <a:pt x="128" y="1032"/>
                  <a:pt x="149" y="1032"/>
                  <a:pt x="170" y="1032"/>
                </a:cubicBezTo>
                <a:cubicBezTo>
                  <a:pt x="234" y="1032"/>
                  <a:pt x="297" y="990"/>
                  <a:pt x="318" y="926"/>
                </a:cubicBezTo>
                <a:lnTo>
                  <a:pt x="635" y="207"/>
                </a:lnTo>
                <a:cubicBezTo>
                  <a:pt x="657" y="144"/>
                  <a:pt x="635" y="59"/>
                  <a:pt x="551" y="17"/>
                </a:cubicBezTo>
                <a:cubicBezTo>
                  <a:pt x="528" y="6"/>
                  <a:pt x="506" y="0"/>
                  <a:pt x="4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230124" y="4163988"/>
            <a:ext cx="42302" cy="151346"/>
          </a:xfrm>
          <a:custGeom>
            <a:avLst/>
            <a:gdLst/>
            <a:ahLst/>
            <a:cxnLst/>
            <a:rect l="l" t="t" r="r" b="b"/>
            <a:pathLst>
              <a:path w="360" h="1288" extrusionOk="0">
                <a:moveTo>
                  <a:pt x="155" y="0"/>
                </a:moveTo>
                <a:cubicBezTo>
                  <a:pt x="84" y="0"/>
                  <a:pt x="11" y="48"/>
                  <a:pt x="0" y="146"/>
                </a:cubicBezTo>
                <a:lnTo>
                  <a:pt x="64" y="1140"/>
                </a:lnTo>
                <a:cubicBezTo>
                  <a:pt x="64" y="1225"/>
                  <a:pt x="127" y="1288"/>
                  <a:pt x="212" y="1288"/>
                </a:cubicBezTo>
                <a:cubicBezTo>
                  <a:pt x="296" y="1288"/>
                  <a:pt x="360" y="1225"/>
                  <a:pt x="360" y="1140"/>
                </a:cubicBezTo>
                <a:lnTo>
                  <a:pt x="296" y="125"/>
                </a:lnTo>
                <a:cubicBezTo>
                  <a:pt x="286" y="43"/>
                  <a:pt x="221" y="0"/>
                  <a:pt x="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9296849" y="3752125"/>
            <a:ext cx="83963" cy="114968"/>
          </a:xfrm>
          <a:custGeom>
            <a:avLst/>
            <a:gdLst/>
            <a:ahLst/>
            <a:cxnLst/>
            <a:rect l="l" t="t" r="r" b="b"/>
            <a:pathLst>
              <a:path w="742" h="1016" extrusionOk="0">
                <a:moveTo>
                  <a:pt x="128" y="1"/>
                </a:moveTo>
                <a:cubicBezTo>
                  <a:pt x="86" y="1"/>
                  <a:pt x="43" y="22"/>
                  <a:pt x="22" y="64"/>
                </a:cubicBezTo>
                <a:cubicBezTo>
                  <a:pt x="22" y="85"/>
                  <a:pt x="1" y="128"/>
                  <a:pt x="1" y="149"/>
                </a:cubicBezTo>
                <a:cubicBezTo>
                  <a:pt x="1" y="403"/>
                  <a:pt x="43" y="635"/>
                  <a:pt x="170" y="826"/>
                </a:cubicBezTo>
                <a:lnTo>
                  <a:pt x="509" y="1016"/>
                </a:lnTo>
                <a:lnTo>
                  <a:pt x="614" y="762"/>
                </a:lnTo>
                <a:cubicBezTo>
                  <a:pt x="657" y="656"/>
                  <a:pt x="699" y="551"/>
                  <a:pt x="720" y="445"/>
                </a:cubicBezTo>
                <a:cubicBezTo>
                  <a:pt x="741" y="339"/>
                  <a:pt x="741" y="212"/>
                  <a:pt x="678" y="128"/>
                </a:cubicBezTo>
                <a:cubicBezTo>
                  <a:pt x="678" y="106"/>
                  <a:pt x="657" y="85"/>
                  <a:pt x="657" y="85"/>
                </a:cubicBezTo>
                <a:cubicBezTo>
                  <a:pt x="644" y="73"/>
                  <a:pt x="630" y="68"/>
                  <a:pt x="615" y="68"/>
                </a:cubicBezTo>
                <a:cubicBezTo>
                  <a:pt x="579" y="68"/>
                  <a:pt x="538" y="98"/>
                  <a:pt x="509" y="128"/>
                </a:cubicBezTo>
                <a:cubicBezTo>
                  <a:pt x="424" y="212"/>
                  <a:pt x="360" y="318"/>
                  <a:pt x="318" y="466"/>
                </a:cubicBezTo>
                <a:cubicBezTo>
                  <a:pt x="297" y="339"/>
                  <a:pt x="255" y="212"/>
                  <a:pt x="212" y="106"/>
                </a:cubicBezTo>
                <a:cubicBezTo>
                  <a:pt x="191" y="64"/>
                  <a:pt x="170" y="1"/>
                  <a:pt x="128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9541042" y="3763214"/>
            <a:ext cx="110215" cy="123115"/>
          </a:xfrm>
          <a:custGeom>
            <a:avLst/>
            <a:gdLst/>
            <a:ahLst/>
            <a:cxnLst/>
            <a:rect l="l" t="t" r="r" b="b"/>
            <a:pathLst>
              <a:path w="974" h="1088" extrusionOk="0">
                <a:moveTo>
                  <a:pt x="123" y="0"/>
                </a:moveTo>
                <a:cubicBezTo>
                  <a:pt x="85" y="0"/>
                  <a:pt x="58" y="20"/>
                  <a:pt x="42" y="51"/>
                </a:cubicBezTo>
                <a:cubicBezTo>
                  <a:pt x="21" y="72"/>
                  <a:pt x="21" y="114"/>
                  <a:pt x="21" y="156"/>
                </a:cubicBezTo>
                <a:cubicBezTo>
                  <a:pt x="0" y="431"/>
                  <a:pt x="85" y="685"/>
                  <a:pt x="233" y="897"/>
                </a:cubicBezTo>
                <a:lnTo>
                  <a:pt x="698" y="1087"/>
                </a:lnTo>
                <a:lnTo>
                  <a:pt x="825" y="812"/>
                </a:lnTo>
                <a:cubicBezTo>
                  <a:pt x="888" y="706"/>
                  <a:pt x="931" y="601"/>
                  <a:pt x="952" y="474"/>
                </a:cubicBezTo>
                <a:cubicBezTo>
                  <a:pt x="973" y="368"/>
                  <a:pt x="952" y="241"/>
                  <a:pt x="888" y="135"/>
                </a:cubicBezTo>
                <a:cubicBezTo>
                  <a:pt x="888" y="114"/>
                  <a:pt x="867" y="93"/>
                  <a:pt x="867" y="93"/>
                </a:cubicBezTo>
                <a:cubicBezTo>
                  <a:pt x="841" y="84"/>
                  <a:pt x="811" y="79"/>
                  <a:pt x="782" y="79"/>
                </a:cubicBezTo>
                <a:cubicBezTo>
                  <a:pt x="741" y="79"/>
                  <a:pt x="702" y="89"/>
                  <a:pt x="677" y="114"/>
                </a:cubicBezTo>
                <a:cubicBezTo>
                  <a:pt x="550" y="220"/>
                  <a:pt x="465" y="347"/>
                  <a:pt x="444" y="495"/>
                </a:cubicBezTo>
                <a:cubicBezTo>
                  <a:pt x="381" y="347"/>
                  <a:pt x="339" y="220"/>
                  <a:pt x="275" y="93"/>
                </a:cubicBezTo>
                <a:cubicBezTo>
                  <a:pt x="254" y="51"/>
                  <a:pt x="212" y="8"/>
                  <a:pt x="169" y="8"/>
                </a:cubicBezTo>
                <a:cubicBezTo>
                  <a:pt x="152" y="3"/>
                  <a:pt x="137" y="0"/>
                  <a:pt x="123" y="0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3749432" y="3805535"/>
            <a:ext cx="6251160" cy="1901951"/>
          </a:xfrm>
          <a:custGeom>
            <a:avLst/>
            <a:gdLst/>
            <a:ahLst/>
            <a:cxnLst/>
            <a:rect l="l" t="t" r="r" b="b"/>
            <a:pathLst>
              <a:path w="55243" h="16808" extrusionOk="0">
                <a:moveTo>
                  <a:pt x="44598" y="0"/>
                </a:moveTo>
                <a:cubicBezTo>
                  <a:pt x="40584" y="0"/>
                  <a:pt x="35338" y="325"/>
                  <a:pt x="28700" y="1326"/>
                </a:cubicBezTo>
                <a:cubicBezTo>
                  <a:pt x="9793" y="4203"/>
                  <a:pt x="1" y="12958"/>
                  <a:pt x="1" y="12958"/>
                </a:cubicBezTo>
                <a:lnTo>
                  <a:pt x="55243" y="16808"/>
                </a:lnTo>
                <a:lnTo>
                  <a:pt x="55243" y="1115"/>
                </a:lnTo>
                <a:cubicBezTo>
                  <a:pt x="55243" y="1115"/>
                  <a:pt x="52032" y="0"/>
                  <a:pt x="44598" y="0"/>
                </a:cubicBezTo>
                <a:close/>
              </a:path>
            </a:pathLst>
          </a:custGeom>
          <a:solidFill>
            <a:srgbClr val="79AD78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9198742" y="4081977"/>
            <a:ext cx="440522" cy="198591"/>
          </a:xfrm>
          <a:custGeom>
            <a:avLst/>
            <a:gdLst/>
            <a:ahLst/>
            <a:cxnLst/>
            <a:rect l="l" t="t" r="r" b="b"/>
            <a:pathLst>
              <a:path w="3893" h="1755" extrusionOk="0">
                <a:moveTo>
                  <a:pt x="2715" y="0"/>
                </a:moveTo>
                <a:cubicBezTo>
                  <a:pt x="2677" y="0"/>
                  <a:pt x="2640" y="2"/>
                  <a:pt x="2602" y="4"/>
                </a:cubicBezTo>
                <a:cubicBezTo>
                  <a:pt x="2306" y="4"/>
                  <a:pt x="2031" y="4"/>
                  <a:pt x="1735" y="25"/>
                </a:cubicBezTo>
                <a:cubicBezTo>
                  <a:pt x="1079" y="89"/>
                  <a:pt x="1" y="596"/>
                  <a:pt x="889" y="1379"/>
                </a:cubicBezTo>
                <a:cubicBezTo>
                  <a:pt x="1192" y="1647"/>
                  <a:pt x="1726" y="1755"/>
                  <a:pt x="2251" y="1755"/>
                </a:cubicBezTo>
                <a:cubicBezTo>
                  <a:pt x="2679" y="1755"/>
                  <a:pt x="3100" y="1683"/>
                  <a:pt x="3385" y="1569"/>
                </a:cubicBezTo>
                <a:cubicBezTo>
                  <a:pt x="3617" y="1464"/>
                  <a:pt x="3808" y="1252"/>
                  <a:pt x="3850" y="998"/>
                </a:cubicBezTo>
                <a:cubicBezTo>
                  <a:pt x="3892" y="660"/>
                  <a:pt x="3744" y="343"/>
                  <a:pt x="3448" y="173"/>
                </a:cubicBezTo>
                <a:cubicBezTo>
                  <a:pt x="3227" y="63"/>
                  <a:pt x="2973" y="0"/>
                  <a:pt x="2715" y="0"/>
                </a:cubicBezTo>
                <a:close/>
              </a:path>
            </a:pathLst>
          </a:custGeom>
          <a:solidFill>
            <a:srgbClr val="89B9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9519429" y="4332959"/>
            <a:ext cx="442898" cy="156497"/>
          </a:xfrm>
          <a:custGeom>
            <a:avLst/>
            <a:gdLst/>
            <a:ahLst/>
            <a:cxnLst/>
            <a:rect l="l" t="t" r="r" b="b"/>
            <a:pathLst>
              <a:path w="3914" h="1383" extrusionOk="0">
                <a:moveTo>
                  <a:pt x="1920" y="1"/>
                </a:moveTo>
                <a:cubicBezTo>
                  <a:pt x="1421" y="1"/>
                  <a:pt x="914" y="84"/>
                  <a:pt x="530" y="324"/>
                </a:cubicBezTo>
                <a:cubicBezTo>
                  <a:pt x="85" y="620"/>
                  <a:pt x="1" y="1001"/>
                  <a:pt x="487" y="1234"/>
                </a:cubicBezTo>
                <a:cubicBezTo>
                  <a:pt x="752" y="1349"/>
                  <a:pt x="1066" y="1382"/>
                  <a:pt x="1377" y="1382"/>
                </a:cubicBezTo>
                <a:cubicBezTo>
                  <a:pt x="1637" y="1382"/>
                  <a:pt x="1894" y="1359"/>
                  <a:pt x="2116" y="1339"/>
                </a:cubicBezTo>
                <a:cubicBezTo>
                  <a:pt x="2412" y="1297"/>
                  <a:pt x="3913" y="726"/>
                  <a:pt x="3194" y="176"/>
                </a:cubicBezTo>
                <a:cubicBezTo>
                  <a:pt x="3131" y="134"/>
                  <a:pt x="3067" y="113"/>
                  <a:pt x="2983" y="113"/>
                </a:cubicBezTo>
                <a:cubicBezTo>
                  <a:pt x="2672" y="49"/>
                  <a:pt x="2299" y="1"/>
                  <a:pt x="1920" y="1"/>
                </a:cubicBezTo>
                <a:close/>
              </a:path>
            </a:pathLst>
          </a:custGeom>
          <a:solidFill>
            <a:srgbClr val="89B9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9866483" y="4115245"/>
            <a:ext cx="64726" cy="125265"/>
          </a:xfrm>
          <a:custGeom>
            <a:avLst/>
            <a:gdLst/>
            <a:ahLst/>
            <a:cxnLst/>
            <a:rect l="l" t="t" r="r" b="b"/>
            <a:pathLst>
              <a:path w="572" h="1107" extrusionOk="0">
                <a:moveTo>
                  <a:pt x="423" y="1"/>
                </a:moveTo>
                <a:cubicBezTo>
                  <a:pt x="354" y="1"/>
                  <a:pt x="293" y="42"/>
                  <a:pt x="275" y="112"/>
                </a:cubicBezTo>
                <a:lnTo>
                  <a:pt x="43" y="895"/>
                </a:lnTo>
                <a:cubicBezTo>
                  <a:pt x="0" y="979"/>
                  <a:pt x="43" y="1064"/>
                  <a:pt x="127" y="1106"/>
                </a:cubicBezTo>
                <a:lnTo>
                  <a:pt x="170" y="1106"/>
                </a:lnTo>
                <a:cubicBezTo>
                  <a:pt x="233" y="1106"/>
                  <a:pt x="275" y="1064"/>
                  <a:pt x="297" y="1000"/>
                </a:cubicBezTo>
                <a:lnTo>
                  <a:pt x="550" y="218"/>
                </a:lnTo>
                <a:cubicBezTo>
                  <a:pt x="572" y="133"/>
                  <a:pt x="529" y="49"/>
                  <a:pt x="466" y="6"/>
                </a:cubicBezTo>
                <a:cubicBezTo>
                  <a:pt x="451" y="3"/>
                  <a:pt x="437" y="1"/>
                  <a:pt x="423" y="1"/>
                </a:cubicBezTo>
                <a:close/>
              </a:path>
            </a:pathLst>
          </a:custGeom>
          <a:solidFill>
            <a:srgbClr val="89B9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9804246" y="4069983"/>
            <a:ext cx="45602" cy="156157"/>
          </a:xfrm>
          <a:custGeom>
            <a:avLst/>
            <a:gdLst/>
            <a:ahLst/>
            <a:cxnLst/>
            <a:rect l="l" t="t" r="r" b="b"/>
            <a:pathLst>
              <a:path w="403" h="1380" extrusionOk="0">
                <a:moveTo>
                  <a:pt x="160" y="0"/>
                </a:moveTo>
                <a:cubicBezTo>
                  <a:pt x="149" y="0"/>
                  <a:pt x="139" y="2"/>
                  <a:pt x="127" y="5"/>
                </a:cubicBezTo>
                <a:cubicBezTo>
                  <a:pt x="43" y="5"/>
                  <a:pt x="1" y="89"/>
                  <a:pt x="1" y="174"/>
                </a:cubicBezTo>
                <a:lnTo>
                  <a:pt x="127" y="1231"/>
                </a:lnTo>
                <a:cubicBezTo>
                  <a:pt x="127" y="1316"/>
                  <a:pt x="191" y="1379"/>
                  <a:pt x="276" y="1379"/>
                </a:cubicBezTo>
                <a:cubicBezTo>
                  <a:pt x="360" y="1358"/>
                  <a:pt x="402" y="1273"/>
                  <a:pt x="402" y="1189"/>
                </a:cubicBezTo>
                <a:lnTo>
                  <a:pt x="297" y="131"/>
                </a:lnTo>
                <a:cubicBezTo>
                  <a:pt x="278" y="58"/>
                  <a:pt x="228" y="0"/>
                  <a:pt x="160" y="0"/>
                </a:cubicBezTo>
                <a:close/>
              </a:path>
            </a:pathLst>
          </a:custGeom>
          <a:solidFill>
            <a:srgbClr val="89B98A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8038089" y="4826662"/>
            <a:ext cx="1498205" cy="299302"/>
          </a:xfrm>
          <a:custGeom>
            <a:avLst/>
            <a:gdLst/>
            <a:ahLst/>
            <a:cxnLst/>
            <a:rect l="l" t="t" r="r" b="b"/>
            <a:pathLst>
              <a:path w="13240" h="2645" extrusionOk="0">
                <a:moveTo>
                  <a:pt x="6620" y="1"/>
                </a:moveTo>
                <a:cubicBezTo>
                  <a:pt x="2961" y="1"/>
                  <a:pt x="0" y="593"/>
                  <a:pt x="0" y="1333"/>
                </a:cubicBezTo>
                <a:cubicBezTo>
                  <a:pt x="0" y="2052"/>
                  <a:pt x="2961" y="2644"/>
                  <a:pt x="6620" y="2644"/>
                </a:cubicBezTo>
                <a:cubicBezTo>
                  <a:pt x="10279" y="2644"/>
                  <a:pt x="13240" y="2052"/>
                  <a:pt x="13240" y="1333"/>
                </a:cubicBezTo>
                <a:cubicBezTo>
                  <a:pt x="13240" y="593"/>
                  <a:pt x="10279" y="1"/>
                  <a:pt x="6620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9310032" y="3752125"/>
            <a:ext cx="83963" cy="114968"/>
          </a:xfrm>
          <a:custGeom>
            <a:avLst/>
            <a:gdLst/>
            <a:ahLst/>
            <a:cxnLst/>
            <a:rect l="l" t="t" r="r" b="b"/>
            <a:pathLst>
              <a:path w="742" h="1016" extrusionOk="0">
                <a:moveTo>
                  <a:pt x="128" y="1"/>
                </a:moveTo>
                <a:cubicBezTo>
                  <a:pt x="86" y="1"/>
                  <a:pt x="43" y="22"/>
                  <a:pt x="22" y="64"/>
                </a:cubicBezTo>
                <a:cubicBezTo>
                  <a:pt x="22" y="85"/>
                  <a:pt x="1" y="128"/>
                  <a:pt x="1" y="149"/>
                </a:cubicBezTo>
                <a:cubicBezTo>
                  <a:pt x="1" y="403"/>
                  <a:pt x="43" y="635"/>
                  <a:pt x="170" y="826"/>
                </a:cubicBezTo>
                <a:lnTo>
                  <a:pt x="509" y="1016"/>
                </a:lnTo>
                <a:lnTo>
                  <a:pt x="614" y="762"/>
                </a:lnTo>
                <a:cubicBezTo>
                  <a:pt x="657" y="656"/>
                  <a:pt x="699" y="551"/>
                  <a:pt x="720" y="445"/>
                </a:cubicBezTo>
                <a:cubicBezTo>
                  <a:pt x="741" y="339"/>
                  <a:pt x="741" y="212"/>
                  <a:pt x="678" y="128"/>
                </a:cubicBezTo>
                <a:cubicBezTo>
                  <a:pt x="678" y="106"/>
                  <a:pt x="657" y="85"/>
                  <a:pt x="657" y="85"/>
                </a:cubicBezTo>
                <a:cubicBezTo>
                  <a:pt x="644" y="73"/>
                  <a:pt x="630" y="68"/>
                  <a:pt x="615" y="68"/>
                </a:cubicBezTo>
                <a:cubicBezTo>
                  <a:pt x="579" y="68"/>
                  <a:pt x="538" y="98"/>
                  <a:pt x="509" y="128"/>
                </a:cubicBezTo>
                <a:cubicBezTo>
                  <a:pt x="424" y="212"/>
                  <a:pt x="360" y="318"/>
                  <a:pt x="318" y="466"/>
                </a:cubicBezTo>
                <a:cubicBezTo>
                  <a:pt x="297" y="339"/>
                  <a:pt x="255" y="212"/>
                  <a:pt x="212" y="106"/>
                </a:cubicBezTo>
                <a:cubicBezTo>
                  <a:pt x="191" y="64"/>
                  <a:pt x="170" y="1"/>
                  <a:pt x="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554225" y="3763214"/>
            <a:ext cx="110215" cy="123115"/>
          </a:xfrm>
          <a:custGeom>
            <a:avLst/>
            <a:gdLst/>
            <a:ahLst/>
            <a:cxnLst/>
            <a:rect l="l" t="t" r="r" b="b"/>
            <a:pathLst>
              <a:path w="974" h="1088" extrusionOk="0">
                <a:moveTo>
                  <a:pt x="123" y="0"/>
                </a:moveTo>
                <a:cubicBezTo>
                  <a:pt x="85" y="0"/>
                  <a:pt x="58" y="20"/>
                  <a:pt x="42" y="51"/>
                </a:cubicBezTo>
                <a:cubicBezTo>
                  <a:pt x="21" y="72"/>
                  <a:pt x="21" y="114"/>
                  <a:pt x="21" y="156"/>
                </a:cubicBezTo>
                <a:cubicBezTo>
                  <a:pt x="0" y="431"/>
                  <a:pt x="85" y="685"/>
                  <a:pt x="233" y="897"/>
                </a:cubicBezTo>
                <a:lnTo>
                  <a:pt x="698" y="1087"/>
                </a:lnTo>
                <a:lnTo>
                  <a:pt x="825" y="812"/>
                </a:lnTo>
                <a:cubicBezTo>
                  <a:pt x="888" y="706"/>
                  <a:pt x="931" y="601"/>
                  <a:pt x="952" y="474"/>
                </a:cubicBezTo>
                <a:cubicBezTo>
                  <a:pt x="973" y="368"/>
                  <a:pt x="952" y="241"/>
                  <a:pt x="888" y="135"/>
                </a:cubicBezTo>
                <a:cubicBezTo>
                  <a:pt x="888" y="114"/>
                  <a:pt x="867" y="93"/>
                  <a:pt x="867" y="93"/>
                </a:cubicBezTo>
                <a:cubicBezTo>
                  <a:pt x="841" y="84"/>
                  <a:pt x="811" y="79"/>
                  <a:pt x="782" y="79"/>
                </a:cubicBezTo>
                <a:cubicBezTo>
                  <a:pt x="741" y="79"/>
                  <a:pt x="702" y="89"/>
                  <a:pt x="677" y="114"/>
                </a:cubicBezTo>
                <a:cubicBezTo>
                  <a:pt x="550" y="220"/>
                  <a:pt x="465" y="347"/>
                  <a:pt x="444" y="495"/>
                </a:cubicBezTo>
                <a:cubicBezTo>
                  <a:pt x="381" y="347"/>
                  <a:pt x="339" y="220"/>
                  <a:pt x="275" y="93"/>
                </a:cubicBezTo>
                <a:cubicBezTo>
                  <a:pt x="254" y="51"/>
                  <a:pt x="212" y="8"/>
                  <a:pt x="169" y="8"/>
                </a:cubicBezTo>
                <a:cubicBezTo>
                  <a:pt x="152" y="3"/>
                  <a:pt x="137" y="0"/>
                  <a:pt x="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3762614" y="3805535"/>
            <a:ext cx="6251160" cy="1901951"/>
          </a:xfrm>
          <a:custGeom>
            <a:avLst/>
            <a:gdLst/>
            <a:ahLst/>
            <a:cxnLst/>
            <a:rect l="l" t="t" r="r" b="b"/>
            <a:pathLst>
              <a:path w="55243" h="16808" extrusionOk="0">
                <a:moveTo>
                  <a:pt x="44598" y="0"/>
                </a:moveTo>
                <a:cubicBezTo>
                  <a:pt x="40584" y="0"/>
                  <a:pt x="35338" y="325"/>
                  <a:pt x="28700" y="1326"/>
                </a:cubicBezTo>
                <a:cubicBezTo>
                  <a:pt x="9793" y="4203"/>
                  <a:pt x="1" y="12958"/>
                  <a:pt x="1" y="12958"/>
                </a:cubicBezTo>
                <a:lnTo>
                  <a:pt x="55243" y="16808"/>
                </a:lnTo>
                <a:lnTo>
                  <a:pt x="55243" y="1115"/>
                </a:lnTo>
                <a:cubicBezTo>
                  <a:pt x="55243" y="1115"/>
                  <a:pt x="52032" y="0"/>
                  <a:pt x="445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6518327" y="4157291"/>
            <a:ext cx="430904" cy="238875"/>
          </a:xfrm>
          <a:custGeom>
            <a:avLst/>
            <a:gdLst/>
            <a:ahLst/>
            <a:cxnLst/>
            <a:rect l="l" t="t" r="r" b="b"/>
            <a:pathLst>
              <a:path w="3808" h="2111" extrusionOk="0">
                <a:moveTo>
                  <a:pt x="2242" y="0"/>
                </a:moveTo>
                <a:cubicBezTo>
                  <a:pt x="1840" y="0"/>
                  <a:pt x="1439" y="74"/>
                  <a:pt x="1058" y="222"/>
                </a:cubicBezTo>
                <a:cubicBezTo>
                  <a:pt x="170" y="582"/>
                  <a:pt x="0" y="2020"/>
                  <a:pt x="1100" y="2105"/>
                </a:cubicBezTo>
                <a:cubicBezTo>
                  <a:pt x="1149" y="2109"/>
                  <a:pt x="1199" y="2111"/>
                  <a:pt x="1250" y="2111"/>
                </a:cubicBezTo>
                <a:cubicBezTo>
                  <a:pt x="2007" y="2111"/>
                  <a:pt x="3057" y="1684"/>
                  <a:pt x="3532" y="1090"/>
                </a:cubicBezTo>
                <a:cubicBezTo>
                  <a:pt x="3680" y="878"/>
                  <a:pt x="3807" y="561"/>
                  <a:pt x="3638" y="349"/>
                </a:cubicBezTo>
                <a:cubicBezTo>
                  <a:pt x="3575" y="307"/>
                  <a:pt x="3511" y="244"/>
                  <a:pt x="3427" y="222"/>
                </a:cubicBezTo>
                <a:cubicBezTo>
                  <a:pt x="3046" y="74"/>
                  <a:pt x="2644" y="0"/>
                  <a:pt x="22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9211925" y="4081977"/>
            <a:ext cx="440522" cy="198591"/>
          </a:xfrm>
          <a:custGeom>
            <a:avLst/>
            <a:gdLst/>
            <a:ahLst/>
            <a:cxnLst/>
            <a:rect l="l" t="t" r="r" b="b"/>
            <a:pathLst>
              <a:path w="3893" h="1755" extrusionOk="0">
                <a:moveTo>
                  <a:pt x="2715" y="0"/>
                </a:moveTo>
                <a:cubicBezTo>
                  <a:pt x="2677" y="0"/>
                  <a:pt x="2640" y="2"/>
                  <a:pt x="2602" y="4"/>
                </a:cubicBezTo>
                <a:cubicBezTo>
                  <a:pt x="2306" y="4"/>
                  <a:pt x="2031" y="4"/>
                  <a:pt x="1735" y="25"/>
                </a:cubicBezTo>
                <a:cubicBezTo>
                  <a:pt x="1079" y="89"/>
                  <a:pt x="1" y="596"/>
                  <a:pt x="889" y="1379"/>
                </a:cubicBezTo>
                <a:cubicBezTo>
                  <a:pt x="1192" y="1647"/>
                  <a:pt x="1726" y="1755"/>
                  <a:pt x="2251" y="1755"/>
                </a:cubicBezTo>
                <a:cubicBezTo>
                  <a:pt x="2679" y="1755"/>
                  <a:pt x="3100" y="1683"/>
                  <a:pt x="3385" y="1569"/>
                </a:cubicBezTo>
                <a:cubicBezTo>
                  <a:pt x="3617" y="1464"/>
                  <a:pt x="3808" y="1252"/>
                  <a:pt x="3850" y="998"/>
                </a:cubicBezTo>
                <a:cubicBezTo>
                  <a:pt x="3892" y="660"/>
                  <a:pt x="3744" y="343"/>
                  <a:pt x="3448" y="173"/>
                </a:cubicBezTo>
                <a:cubicBezTo>
                  <a:pt x="3227" y="63"/>
                  <a:pt x="2973" y="0"/>
                  <a:pt x="27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9532612" y="4332959"/>
            <a:ext cx="442898" cy="156497"/>
          </a:xfrm>
          <a:custGeom>
            <a:avLst/>
            <a:gdLst/>
            <a:ahLst/>
            <a:cxnLst/>
            <a:rect l="l" t="t" r="r" b="b"/>
            <a:pathLst>
              <a:path w="3914" h="1383" extrusionOk="0">
                <a:moveTo>
                  <a:pt x="1920" y="1"/>
                </a:moveTo>
                <a:cubicBezTo>
                  <a:pt x="1421" y="1"/>
                  <a:pt x="914" y="84"/>
                  <a:pt x="530" y="324"/>
                </a:cubicBezTo>
                <a:cubicBezTo>
                  <a:pt x="85" y="620"/>
                  <a:pt x="1" y="1001"/>
                  <a:pt x="487" y="1234"/>
                </a:cubicBezTo>
                <a:cubicBezTo>
                  <a:pt x="752" y="1349"/>
                  <a:pt x="1066" y="1382"/>
                  <a:pt x="1377" y="1382"/>
                </a:cubicBezTo>
                <a:cubicBezTo>
                  <a:pt x="1637" y="1382"/>
                  <a:pt x="1894" y="1359"/>
                  <a:pt x="2116" y="1339"/>
                </a:cubicBezTo>
                <a:cubicBezTo>
                  <a:pt x="2412" y="1297"/>
                  <a:pt x="3913" y="726"/>
                  <a:pt x="3194" y="176"/>
                </a:cubicBezTo>
                <a:cubicBezTo>
                  <a:pt x="3131" y="134"/>
                  <a:pt x="3067" y="113"/>
                  <a:pt x="2983" y="113"/>
                </a:cubicBezTo>
                <a:cubicBezTo>
                  <a:pt x="2672" y="49"/>
                  <a:pt x="2299" y="1"/>
                  <a:pt x="19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6715791" y="4093745"/>
            <a:ext cx="62350" cy="125152"/>
          </a:xfrm>
          <a:custGeom>
            <a:avLst/>
            <a:gdLst/>
            <a:ahLst/>
            <a:cxnLst/>
            <a:rect l="l" t="t" r="r" b="b"/>
            <a:pathLst>
              <a:path w="551" h="1106" extrusionOk="0">
                <a:moveTo>
                  <a:pt x="402" y="1"/>
                </a:moveTo>
                <a:cubicBezTo>
                  <a:pt x="334" y="1"/>
                  <a:pt x="276" y="42"/>
                  <a:pt x="276" y="112"/>
                </a:cubicBezTo>
                <a:lnTo>
                  <a:pt x="22" y="894"/>
                </a:lnTo>
                <a:cubicBezTo>
                  <a:pt x="1" y="979"/>
                  <a:pt x="22" y="1063"/>
                  <a:pt x="107" y="1106"/>
                </a:cubicBezTo>
                <a:lnTo>
                  <a:pt x="170" y="1106"/>
                </a:lnTo>
                <a:cubicBezTo>
                  <a:pt x="212" y="1106"/>
                  <a:pt x="276" y="1063"/>
                  <a:pt x="276" y="1000"/>
                </a:cubicBezTo>
                <a:lnTo>
                  <a:pt x="530" y="218"/>
                </a:lnTo>
                <a:cubicBezTo>
                  <a:pt x="551" y="133"/>
                  <a:pt x="509" y="48"/>
                  <a:pt x="445" y="6"/>
                </a:cubicBezTo>
                <a:cubicBezTo>
                  <a:pt x="431" y="2"/>
                  <a:pt x="416" y="1"/>
                  <a:pt x="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651178" y="4048483"/>
            <a:ext cx="45602" cy="156044"/>
          </a:xfrm>
          <a:custGeom>
            <a:avLst/>
            <a:gdLst/>
            <a:ahLst/>
            <a:cxnLst/>
            <a:rect l="l" t="t" r="r" b="b"/>
            <a:pathLst>
              <a:path w="403" h="1379" extrusionOk="0">
                <a:moveTo>
                  <a:pt x="160" y="0"/>
                </a:moveTo>
                <a:cubicBezTo>
                  <a:pt x="150" y="0"/>
                  <a:pt x="139" y="1"/>
                  <a:pt x="128" y="4"/>
                </a:cubicBezTo>
                <a:cubicBezTo>
                  <a:pt x="43" y="25"/>
                  <a:pt x="1" y="89"/>
                  <a:pt x="1" y="173"/>
                </a:cubicBezTo>
                <a:lnTo>
                  <a:pt x="107" y="1231"/>
                </a:lnTo>
                <a:cubicBezTo>
                  <a:pt x="107" y="1315"/>
                  <a:pt x="191" y="1379"/>
                  <a:pt x="276" y="1379"/>
                </a:cubicBezTo>
                <a:cubicBezTo>
                  <a:pt x="339" y="1358"/>
                  <a:pt x="403" y="1273"/>
                  <a:pt x="382" y="1189"/>
                </a:cubicBezTo>
                <a:lnTo>
                  <a:pt x="276" y="131"/>
                </a:lnTo>
                <a:cubicBezTo>
                  <a:pt x="276" y="58"/>
                  <a:pt x="228" y="0"/>
                  <a:pt x="1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9879665" y="4115245"/>
            <a:ext cx="64726" cy="125265"/>
          </a:xfrm>
          <a:custGeom>
            <a:avLst/>
            <a:gdLst/>
            <a:ahLst/>
            <a:cxnLst/>
            <a:rect l="l" t="t" r="r" b="b"/>
            <a:pathLst>
              <a:path w="572" h="1107" extrusionOk="0">
                <a:moveTo>
                  <a:pt x="423" y="1"/>
                </a:moveTo>
                <a:cubicBezTo>
                  <a:pt x="354" y="1"/>
                  <a:pt x="293" y="42"/>
                  <a:pt x="275" y="112"/>
                </a:cubicBezTo>
                <a:lnTo>
                  <a:pt x="43" y="895"/>
                </a:lnTo>
                <a:cubicBezTo>
                  <a:pt x="0" y="979"/>
                  <a:pt x="43" y="1064"/>
                  <a:pt x="127" y="1106"/>
                </a:cubicBezTo>
                <a:lnTo>
                  <a:pt x="170" y="1106"/>
                </a:lnTo>
                <a:cubicBezTo>
                  <a:pt x="233" y="1106"/>
                  <a:pt x="275" y="1064"/>
                  <a:pt x="297" y="1000"/>
                </a:cubicBezTo>
                <a:lnTo>
                  <a:pt x="550" y="218"/>
                </a:lnTo>
                <a:cubicBezTo>
                  <a:pt x="572" y="133"/>
                  <a:pt x="529" y="49"/>
                  <a:pt x="466" y="6"/>
                </a:cubicBezTo>
                <a:cubicBezTo>
                  <a:pt x="451" y="3"/>
                  <a:pt x="437" y="1"/>
                  <a:pt x="4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9817429" y="4069983"/>
            <a:ext cx="45602" cy="156157"/>
          </a:xfrm>
          <a:custGeom>
            <a:avLst/>
            <a:gdLst/>
            <a:ahLst/>
            <a:cxnLst/>
            <a:rect l="l" t="t" r="r" b="b"/>
            <a:pathLst>
              <a:path w="403" h="1380" extrusionOk="0">
                <a:moveTo>
                  <a:pt x="160" y="0"/>
                </a:moveTo>
                <a:cubicBezTo>
                  <a:pt x="149" y="0"/>
                  <a:pt x="139" y="2"/>
                  <a:pt x="127" y="5"/>
                </a:cubicBezTo>
                <a:cubicBezTo>
                  <a:pt x="43" y="5"/>
                  <a:pt x="1" y="89"/>
                  <a:pt x="1" y="174"/>
                </a:cubicBezTo>
                <a:lnTo>
                  <a:pt x="127" y="1231"/>
                </a:lnTo>
                <a:cubicBezTo>
                  <a:pt x="127" y="1316"/>
                  <a:pt x="191" y="1379"/>
                  <a:pt x="276" y="1379"/>
                </a:cubicBezTo>
                <a:cubicBezTo>
                  <a:pt x="360" y="1358"/>
                  <a:pt x="402" y="1273"/>
                  <a:pt x="402" y="1189"/>
                </a:cubicBezTo>
                <a:lnTo>
                  <a:pt x="297" y="131"/>
                </a:lnTo>
                <a:cubicBezTo>
                  <a:pt x="278" y="58"/>
                  <a:pt x="228" y="0"/>
                  <a:pt x="1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585833" y="4925222"/>
            <a:ext cx="74344" cy="119381"/>
          </a:xfrm>
          <a:custGeom>
            <a:avLst/>
            <a:gdLst/>
            <a:ahLst/>
            <a:cxnLst/>
            <a:rect l="l" t="t" r="r" b="b"/>
            <a:pathLst>
              <a:path w="657" h="1055" extrusionOk="0">
                <a:moveTo>
                  <a:pt x="163" y="1"/>
                </a:moveTo>
                <a:cubicBezTo>
                  <a:pt x="144" y="1"/>
                  <a:pt x="124" y="6"/>
                  <a:pt x="107" y="18"/>
                </a:cubicBezTo>
                <a:cubicBezTo>
                  <a:pt x="43" y="60"/>
                  <a:pt x="1" y="166"/>
                  <a:pt x="43" y="229"/>
                </a:cubicBezTo>
                <a:lnTo>
                  <a:pt x="382" y="970"/>
                </a:lnTo>
                <a:cubicBezTo>
                  <a:pt x="403" y="1033"/>
                  <a:pt x="445" y="1054"/>
                  <a:pt x="509" y="1054"/>
                </a:cubicBezTo>
                <a:lnTo>
                  <a:pt x="572" y="1054"/>
                </a:lnTo>
                <a:cubicBezTo>
                  <a:pt x="635" y="991"/>
                  <a:pt x="657" y="906"/>
                  <a:pt x="635" y="822"/>
                </a:cubicBezTo>
                <a:lnTo>
                  <a:pt x="297" y="81"/>
                </a:lnTo>
                <a:cubicBezTo>
                  <a:pt x="267" y="36"/>
                  <a:pt x="214" y="1"/>
                  <a:pt x="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4674435" y="4867399"/>
            <a:ext cx="33608" cy="155592"/>
          </a:xfrm>
          <a:custGeom>
            <a:avLst/>
            <a:gdLst/>
            <a:ahLst/>
            <a:cxnLst/>
            <a:rect l="l" t="t" r="r" b="b"/>
            <a:pathLst>
              <a:path w="297" h="1375" extrusionOk="0">
                <a:moveTo>
                  <a:pt x="149" y="0"/>
                </a:moveTo>
                <a:cubicBezTo>
                  <a:pt x="64" y="0"/>
                  <a:pt x="0" y="85"/>
                  <a:pt x="0" y="148"/>
                </a:cubicBezTo>
                <a:lnTo>
                  <a:pt x="22" y="1206"/>
                </a:lnTo>
                <a:cubicBezTo>
                  <a:pt x="22" y="1290"/>
                  <a:pt x="85" y="1375"/>
                  <a:pt x="170" y="1375"/>
                </a:cubicBezTo>
                <a:cubicBezTo>
                  <a:pt x="233" y="1354"/>
                  <a:pt x="297" y="1290"/>
                  <a:pt x="297" y="1206"/>
                </a:cubicBezTo>
                <a:lnTo>
                  <a:pt x="275" y="148"/>
                </a:lnTo>
                <a:cubicBezTo>
                  <a:pt x="275" y="64"/>
                  <a:pt x="212" y="0"/>
                  <a:pt x="1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5889393" y="4610330"/>
            <a:ext cx="104361" cy="403170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915693" y="4668944"/>
            <a:ext cx="218785" cy="171556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847016" y="4598423"/>
            <a:ext cx="96623" cy="253946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5930968" y="4502323"/>
            <a:ext cx="172999" cy="145496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5709661" y="4550152"/>
            <a:ext cx="104321" cy="403130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5568899" y="4608726"/>
            <a:ext cx="218785" cy="170714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759776" y="4538205"/>
            <a:ext cx="96583" cy="253986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599409" y="4441825"/>
            <a:ext cx="172157" cy="145776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5704570" y="4917151"/>
            <a:ext cx="163698" cy="7004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5835149" y="4978892"/>
            <a:ext cx="163698" cy="6936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5889393" y="4610330"/>
            <a:ext cx="104361" cy="403170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5915693" y="4668944"/>
            <a:ext cx="218785" cy="171556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847016" y="4598423"/>
            <a:ext cx="96623" cy="253946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5930968" y="4502323"/>
            <a:ext cx="172999" cy="145496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5709661" y="4550152"/>
            <a:ext cx="104321" cy="403130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5568899" y="4608726"/>
            <a:ext cx="218785" cy="170714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5759776" y="4538205"/>
            <a:ext cx="96583" cy="253986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5599409" y="4441825"/>
            <a:ext cx="172157" cy="145776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5704570" y="4917151"/>
            <a:ext cx="163698" cy="7004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5835149" y="4978892"/>
            <a:ext cx="163698" cy="6936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 flipH="1">
            <a:off x="8334014" y="4772659"/>
            <a:ext cx="86094" cy="332602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 flipH="1">
            <a:off x="8217922" y="4821013"/>
            <a:ext cx="180490" cy="141528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 flipH="1">
            <a:off x="8375357" y="4762837"/>
            <a:ext cx="79711" cy="209497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 flipH="1">
            <a:off x="8243092" y="4683559"/>
            <a:ext cx="142719" cy="120029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 flipH="1">
            <a:off x="8482317" y="4723016"/>
            <a:ext cx="86061" cy="332569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 flipH="1">
            <a:off x="8504010" y="4771336"/>
            <a:ext cx="180490" cy="140833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 flipH="1">
            <a:off x="8447359" y="4713160"/>
            <a:ext cx="79678" cy="209530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 flipH="1">
            <a:off x="8517307" y="4633650"/>
            <a:ext cx="142024" cy="120261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 flipH="1">
            <a:off x="8437534" y="5025773"/>
            <a:ext cx="135045" cy="5778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 flipH="1">
            <a:off x="8329812" y="5076706"/>
            <a:ext cx="135045" cy="5722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 flipH="1">
            <a:off x="8334014" y="4772659"/>
            <a:ext cx="86094" cy="332602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 flipH="1">
            <a:off x="8217922" y="4821013"/>
            <a:ext cx="180490" cy="141528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 flipH="1">
            <a:off x="8375357" y="4762837"/>
            <a:ext cx="79711" cy="209497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 flipH="1">
            <a:off x="8243092" y="4683559"/>
            <a:ext cx="142719" cy="120029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flipH="1">
            <a:off x="8482317" y="4723016"/>
            <a:ext cx="86061" cy="332569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 flipH="1">
            <a:off x="8504010" y="4771336"/>
            <a:ext cx="180490" cy="140833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/>
          <p:nvPr/>
        </p:nvSpPr>
        <p:spPr>
          <a:xfrm flipH="1">
            <a:off x="8447359" y="4713160"/>
            <a:ext cx="79678" cy="209530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/>
          <p:nvPr/>
        </p:nvSpPr>
        <p:spPr>
          <a:xfrm flipH="1">
            <a:off x="8517307" y="4633650"/>
            <a:ext cx="142024" cy="120261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"/>
          <p:cNvSpPr/>
          <p:nvPr/>
        </p:nvSpPr>
        <p:spPr>
          <a:xfrm flipH="1">
            <a:off x="8437534" y="5025773"/>
            <a:ext cx="135045" cy="5778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/>
          <p:nvPr/>
        </p:nvSpPr>
        <p:spPr>
          <a:xfrm flipH="1">
            <a:off x="8329812" y="5076706"/>
            <a:ext cx="135045" cy="5722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"/>
          <p:cNvSpPr/>
          <p:nvPr/>
        </p:nvSpPr>
        <p:spPr>
          <a:xfrm flipH="1">
            <a:off x="12729" y="4733225"/>
            <a:ext cx="131783" cy="509110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"/>
          <p:cNvSpPr/>
          <p:nvPr/>
        </p:nvSpPr>
        <p:spPr>
          <a:xfrm flipH="1">
            <a:off x="-164973" y="4807241"/>
            <a:ext cx="276274" cy="216635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"/>
          <p:cNvSpPr/>
          <p:nvPr/>
        </p:nvSpPr>
        <p:spPr>
          <a:xfrm flipH="1">
            <a:off x="76013" y="4718189"/>
            <a:ext cx="122012" cy="320675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 flipH="1">
            <a:off x="-126445" y="4596836"/>
            <a:ext cx="218458" cy="183727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 flipH="1">
            <a:off x="239741" y="4657234"/>
            <a:ext cx="131733" cy="509060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"/>
          <p:cNvSpPr/>
          <p:nvPr/>
        </p:nvSpPr>
        <p:spPr>
          <a:xfrm flipH="1">
            <a:off x="272951" y="4731200"/>
            <a:ext cx="276274" cy="215572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"/>
          <p:cNvSpPr/>
          <p:nvPr/>
        </p:nvSpPr>
        <p:spPr>
          <a:xfrm flipH="1">
            <a:off x="186228" y="4642147"/>
            <a:ext cx="121962" cy="320725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"/>
          <p:cNvSpPr/>
          <p:nvPr/>
        </p:nvSpPr>
        <p:spPr>
          <a:xfrm flipH="1">
            <a:off x="293304" y="4520440"/>
            <a:ext cx="217394" cy="184082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"/>
          <p:cNvSpPr/>
          <p:nvPr/>
        </p:nvSpPr>
        <p:spPr>
          <a:xfrm flipH="1">
            <a:off x="171191" y="5120673"/>
            <a:ext cx="206712" cy="88446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 flipH="1">
            <a:off x="6299" y="5198638"/>
            <a:ext cx="206712" cy="87586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"/>
          <p:cNvSpPr/>
          <p:nvPr/>
        </p:nvSpPr>
        <p:spPr>
          <a:xfrm flipH="1">
            <a:off x="12729" y="4733225"/>
            <a:ext cx="131783" cy="509110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 flipH="1">
            <a:off x="-164973" y="4807241"/>
            <a:ext cx="276274" cy="216635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 flipH="1">
            <a:off x="76013" y="4718189"/>
            <a:ext cx="122012" cy="320675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 flipH="1">
            <a:off x="-126445" y="4596836"/>
            <a:ext cx="218458" cy="183727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flipH="1">
            <a:off x="239741" y="4657234"/>
            <a:ext cx="131733" cy="509060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"/>
          <p:cNvSpPr/>
          <p:nvPr/>
        </p:nvSpPr>
        <p:spPr>
          <a:xfrm flipH="1">
            <a:off x="272951" y="4731200"/>
            <a:ext cx="276274" cy="215572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"/>
          <p:cNvSpPr/>
          <p:nvPr/>
        </p:nvSpPr>
        <p:spPr>
          <a:xfrm flipH="1">
            <a:off x="186228" y="4642147"/>
            <a:ext cx="121962" cy="320725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"/>
          <p:cNvSpPr/>
          <p:nvPr/>
        </p:nvSpPr>
        <p:spPr>
          <a:xfrm flipH="1">
            <a:off x="293304" y="4520440"/>
            <a:ext cx="217394" cy="184082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"/>
          <p:cNvSpPr/>
          <p:nvPr/>
        </p:nvSpPr>
        <p:spPr>
          <a:xfrm flipH="1">
            <a:off x="171191" y="5120673"/>
            <a:ext cx="206712" cy="88446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"/>
          <p:cNvSpPr/>
          <p:nvPr/>
        </p:nvSpPr>
        <p:spPr>
          <a:xfrm flipH="1">
            <a:off x="6299" y="5198638"/>
            <a:ext cx="206712" cy="87586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 flipH="1">
            <a:off x="2692414" y="4548634"/>
            <a:ext cx="86094" cy="332602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 flipH="1">
            <a:off x="2576322" y="4596988"/>
            <a:ext cx="180490" cy="141528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/>
          <p:nvPr/>
        </p:nvSpPr>
        <p:spPr>
          <a:xfrm flipH="1">
            <a:off x="2733757" y="4538812"/>
            <a:ext cx="79711" cy="209497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"/>
          <p:cNvSpPr/>
          <p:nvPr/>
        </p:nvSpPr>
        <p:spPr>
          <a:xfrm flipH="1">
            <a:off x="2601492" y="4459534"/>
            <a:ext cx="142719" cy="120029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"/>
          <p:cNvSpPr/>
          <p:nvPr/>
        </p:nvSpPr>
        <p:spPr>
          <a:xfrm flipH="1">
            <a:off x="2840717" y="4498991"/>
            <a:ext cx="86061" cy="332569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"/>
          <p:cNvSpPr/>
          <p:nvPr/>
        </p:nvSpPr>
        <p:spPr>
          <a:xfrm flipH="1">
            <a:off x="2862410" y="4547311"/>
            <a:ext cx="180490" cy="140833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flipH="1">
            <a:off x="2805759" y="4489135"/>
            <a:ext cx="79678" cy="209530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/>
          <p:nvPr/>
        </p:nvSpPr>
        <p:spPr>
          <a:xfrm flipH="1">
            <a:off x="2875707" y="4409625"/>
            <a:ext cx="142024" cy="120261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"/>
          <p:cNvSpPr/>
          <p:nvPr/>
        </p:nvSpPr>
        <p:spPr>
          <a:xfrm flipH="1">
            <a:off x="2795934" y="4801748"/>
            <a:ext cx="135045" cy="5778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"/>
          <p:cNvSpPr/>
          <p:nvPr/>
        </p:nvSpPr>
        <p:spPr>
          <a:xfrm flipH="1">
            <a:off x="2688212" y="4852681"/>
            <a:ext cx="135045" cy="5722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"/>
          <p:cNvSpPr/>
          <p:nvPr/>
        </p:nvSpPr>
        <p:spPr>
          <a:xfrm flipH="1">
            <a:off x="2692414" y="4548634"/>
            <a:ext cx="86094" cy="332602"/>
          </a:xfrm>
          <a:custGeom>
            <a:avLst/>
            <a:gdLst/>
            <a:ahLst/>
            <a:cxnLst/>
            <a:rect l="l" t="t" r="r" b="b"/>
            <a:pathLst>
              <a:path w="2603" h="10056" extrusionOk="0">
                <a:moveTo>
                  <a:pt x="2492" y="1"/>
                </a:moveTo>
                <a:cubicBezTo>
                  <a:pt x="2454" y="1"/>
                  <a:pt x="2427" y="21"/>
                  <a:pt x="2412" y="52"/>
                </a:cubicBezTo>
                <a:cubicBezTo>
                  <a:pt x="2391" y="115"/>
                  <a:pt x="1" y="5466"/>
                  <a:pt x="64" y="9971"/>
                </a:cubicBezTo>
                <a:cubicBezTo>
                  <a:pt x="64" y="10013"/>
                  <a:pt x="107" y="10055"/>
                  <a:pt x="170" y="10055"/>
                </a:cubicBezTo>
                <a:cubicBezTo>
                  <a:pt x="212" y="10055"/>
                  <a:pt x="255" y="10013"/>
                  <a:pt x="255" y="9971"/>
                </a:cubicBezTo>
                <a:cubicBezTo>
                  <a:pt x="191" y="5508"/>
                  <a:pt x="2560" y="178"/>
                  <a:pt x="2581" y="136"/>
                </a:cubicBezTo>
                <a:cubicBezTo>
                  <a:pt x="2602" y="94"/>
                  <a:pt x="2581" y="30"/>
                  <a:pt x="2539" y="9"/>
                </a:cubicBezTo>
                <a:cubicBezTo>
                  <a:pt x="2522" y="4"/>
                  <a:pt x="2506" y="1"/>
                  <a:pt x="2492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"/>
          <p:cNvSpPr/>
          <p:nvPr/>
        </p:nvSpPr>
        <p:spPr>
          <a:xfrm flipH="1">
            <a:off x="2576322" y="4596988"/>
            <a:ext cx="180490" cy="141528"/>
          </a:xfrm>
          <a:custGeom>
            <a:avLst/>
            <a:gdLst/>
            <a:ahLst/>
            <a:cxnLst/>
            <a:rect l="l" t="t" r="r" b="b"/>
            <a:pathLst>
              <a:path w="5457" h="4279" extrusionOk="0">
                <a:moveTo>
                  <a:pt x="4465" y="0"/>
                </a:moveTo>
                <a:cubicBezTo>
                  <a:pt x="3365" y="0"/>
                  <a:pt x="642" y="2592"/>
                  <a:pt x="0" y="4279"/>
                </a:cubicBezTo>
                <a:cubicBezTo>
                  <a:pt x="0" y="4279"/>
                  <a:pt x="1523" y="2925"/>
                  <a:pt x="2961" y="2312"/>
                </a:cubicBezTo>
                <a:cubicBezTo>
                  <a:pt x="4294" y="1741"/>
                  <a:pt x="5457" y="1212"/>
                  <a:pt x="4844" y="197"/>
                </a:cubicBezTo>
                <a:cubicBezTo>
                  <a:pt x="4765" y="62"/>
                  <a:pt x="4634" y="0"/>
                  <a:pt x="4465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"/>
          <p:cNvSpPr/>
          <p:nvPr/>
        </p:nvSpPr>
        <p:spPr>
          <a:xfrm flipH="1">
            <a:off x="2733757" y="4538812"/>
            <a:ext cx="79711" cy="209497"/>
          </a:xfrm>
          <a:custGeom>
            <a:avLst/>
            <a:gdLst/>
            <a:ahLst/>
            <a:cxnLst/>
            <a:rect l="l" t="t" r="r" b="b"/>
            <a:pathLst>
              <a:path w="2410" h="6334" extrusionOk="0">
                <a:moveTo>
                  <a:pt x="1232" y="0"/>
                </a:moveTo>
                <a:cubicBezTo>
                  <a:pt x="1203" y="0"/>
                  <a:pt x="1173" y="4"/>
                  <a:pt x="1142" y="10"/>
                </a:cubicBezTo>
                <a:cubicBezTo>
                  <a:pt x="0" y="285"/>
                  <a:pt x="402" y="1469"/>
                  <a:pt x="910" y="2844"/>
                </a:cubicBezTo>
                <a:cubicBezTo>
                  <a:pt x="1460" y="4303"/>
                  <a:pt x="1544" y="6334"/>
                  <a:pt x="1544" y="6334"/>
                </a:cubicBezTo>
                <a:cubicBezTo>
                  <a:pt x="2409" y="4501"/>
                  <a:pt x="2312" y="0"/>
                  <a:pt x="1232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"/>
          <p:cNvSpPr/>
          <p:nvPr/>
        </p:nvSpPr>
        <p:spPr>
          <a:xfrm flipH="1">
            <a:off x="2601492" y="4459534"/>
            <a:ext cx="142719" cy="120029"/>
          </a:xfrm>
          <a:custGeom>
            <a:avLst/>
            <a:gdLst/>
            <a:ahLst/>
            <a:cxnLst/>
            <a:rect l="l" t="t" r="r" b="b"/>
            <a:pathLst>
              <a:path w="4315" h="3629" extrusionOk="0">
                <a:moveTo>
                  <a:pt x="1238" y="1"/>
                </a:moveTo>
                <a:cubicBezTo>
                  <a:pt x="1100" y="1"/>
                  <a:pt x="964" y="33"/>
                  <a:pt x="846" y="102"/>
                </a:cubicBezTo>
                <a:cubicBezTo>
                  <a:pt x="571" y="250"/>
                  <a:pt x="360" y="483"/>
                  <a:pt x="233" y="758"/>
                </a:cubicBezTo>
                <a:cubicBezTo>
                  <a:pt x="21" y="1265"/>
                  <a:pt x="0" y="1836"/>
                  <a:pt x="233" y="2344"/>
                </a:cubicBezTo>
                <a:cubicBezTo>
                  <a:pt x="583" y="3150"/>
                  <a:pt x="1381" y="3628"/>
                  <a:pt x="2212" y="3628"/>
                </a:cubicBezTo>
                <a:cubicBezTo>
                  <a:pt x="2535" y="3628"/>
                  <a:pt x="2864" y="3555"/>
                  <a:pt x="3173" y="3401"/>
                </a:cubicBezTo>
                <a:cubicBezTo>
                  <a:pt x="3574" y="3190"/>
                  <a:pt x="3913" y="2872"/>
                  <a:pt x="4145" y="2471"/>
                </a:cubicBezTo>
                <a:cubicBezTo>
                  <a:pt x="4315" y="2153"/>
                  <a:pt x="4272" y="1752"/>
                  <a:pt x="4018" y="1477"/>
                </a:cubicBezTo>
                <a:cubicBezTo>
                  <a:pt x="3906" y="1364"/>
                  <a:pt x="3757" y="1310"/>
                  <a:pt x="3606" y="1310"/>
                </a:cubicBezTo>
                <a:cubicBezTo>
                  <a:pt x="3417" y="1310"/>
                  <a:pt x="3227" y="1396"/>
                  <a:pt x="3109" y="1561"/>
                </a:cubicBezTo>
                <a:cubicBezTo>
                  <a:pt x="3215" y="1329"/>
                  <a:pt x="3236" y="1054"/>
                  <a:pt x="3130" y="800"/>
                </a:cubicBezTo>
                <a:cubicBezTo>
                  <a:pt x="3011" y="580"/>
                  <a:pt x="2797" y="417"/>
                  <a:pt x="2542" y="417"/>
                </a:cubicBezTo>
                <a:cubicBezTo>
                  <a:pt x="2527" y="417"/>
                  <a:pt x="2511" y="418"/>
                  <a:pt x="2496" y="419"/>
                </a:cubicBezTo>
                <a:cubicBezTo>
                  <a:pt x="2275" y="419"/>
                  <a:pt x="2082" y="555"/>
                  <a:pt x="2003" y="751"/>
                </a:cubicBezTo>
                <a:lnTo>
                  <a:pt x="2003" y="751"/>
                </a:lnTo>
                <a:cubicBezTo>
                  <a:pt x="2031" y="504"/>
                  <a:pt x="1919" y="263"/>
                  <a:pt x="1692" y="123"/>
                </a:cubicBezTo>
                <a:cubicBezTo>
                  <a:pt x="1556" y="44"/>
                  <a:pt x="1396" y="1"/>
                  <a:pt x="123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"/>
          <p:cNvSpPr/>
          <p:nvPr/>
        </p:nvSpPr>
        <p:spPr>
          <a:xfrm flipH="1">
            <a:off x="2840717" y="4498991"/>
            <a:ext cx="86061" cy="332569"/>
          </a:xfrm>
          <a:custGeom>
            <a:avLst/>
            <a:gdLst/>
            <a:ahLst/>
            <a:cxnLst/>
            <a:rect l="l" t="t" r="r" b="b"/>
            <a:pathLst>
              <a:path w="2602" h="10055" extrusionOk="0">
                <a:moveTo>
                  <a:pt x="101" y="0"/>
                </a:moveTo>
                <a:cubicBezTo>
                  <a:pt x="88" y="0"/>
                  <a:pt x="75" y="3"/>
                  <a:pt x="64" y="9"/>
                </a:cubicBezTo>
                <a:cubicBezTo>
                  <a:pt x="21" y="30"/>
                  <a:pt x="0" y="93"/>
                  <a:pt x="21" y="136"/>
                </a:cubicBezTo>
                <a:cubicBezTo>
                  <a:pt x="42" y="178"/>
                  <a:pt x="2411" y="5507"/>
                  <a:pt x="2348" y="9949"/>
                </a:cubicBezTo>
                <a:cubicBezTo>
                  <a:pt x="2348" y="10012"/>
                  <a:pt x="2390" y="10055"/>
                  <a:pt x="2432" y="10055"/>
                </a:cubicBezTo>
                <a:cubicBezTo>
                  <a:pt x="2496" y="10055"/>
                  <a:pt x="2538" y="10012"/>
                  <a:pt x="2538" y="9970"/>
                </a:cubicBezTo>
                <a:cubicBezTo>
                  <a:pt x="2601" y="5465"/>
                  <a:pt x="212" y="114"/>
                  <a:pt x="190" y="51"/>
                </a:cubicBezTo>
                <a:cubicBezTo>
                  <a:pt x="175" y="20"/>
                  <a:pt x="137" y="0"/>
                  <a:pt x="101" y="0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"/>
          <p:cNvSpPr/>
          <p:nvPr/>
        </p:nvSpPr>
        <p:spPr>
          <a:xfrm flipH="1">
            <a:off x="2862410" y="4547311"/>
            <a:ext cx="180490" cy="140833"/>
          </a:xfrm>
          <a:custGeom>
            <a:avLst/>
            <a:gdLst/>
            <a:ahLst/>
            <a:cxnLst/>
            <a:rect l="l" t="t" r="r" b="b"/>
            <a:pathLst>
              <a:path w="5457" h="4258" extrusionOk="0">
                <a:moveTo>
                  <a:pt x="993" y="1"/>
                </a:moveTo>
                <a:cubicBezTo>
                  <a:pt x="823" y="1"/>
                  <a:pt x="693" y="62"/>
                  <a:pt x="614" y="197"/>
                </a:cubicBezTo>
                <a:cubicBezTo>
                  <a:pt x="0" y="1212"/>
                  <a:pt x="1164" y="1741"/>
                  <a:pt x="2496" y="2312"/>
                </a:cubicBezTo>
                <a:cubicBezTo>
                  <a:pt x="3934" y="2926"/>
                  <a:pt x="5457" y="4258"/>
                  <a:pt x="5457" y="4258"/>
                </a:cubicBezTo>
                <a:cubicBezTo>
                  <a:pt x="4815" y="2590"/>
                  <a:pt x="2093" y="1"/>
                  <a:pt x="993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"/>
          <p:cNvSpPr/>
          <p:nvPr/>
        </p:nvSpPr>
        <p:spPr>
          <a:xfrm flipH="1">
            <a:off x="2805759" y="4489135"/>
            <a:ext cx="79678" cy="209530"/>
          </a:xfrm>
          <a:custGeom>
            <a:avLst/>
            <a:gdLst/>
            <a:ahLst/>
            <a:cxnLst/>
            <a:rect l="l" t="t" r="r" b="b"/>
            <a:pathLst>
              <a:path w="2409" h="6335" extrusionOk="0">
                <a:moveTo>
                  <a:pt x="1158" y="1"/>
                </a:moveTo>
                <a:cubicBezTo>
                  <a:pt x="98" y="1"/>
                  <a:pt x="0" y="4501"/>
                  <a:pt x="865" y="6334"/>
                </a:cubicBezTo>
                <a:cubicBezTo>
                  <a:pt x="865" y="6334"/>
                  <a:pt x="928" y="4304"/>
                  <a:pt x="1478" y="2823"/>
                </a:cubicBezTo>
                <a:cubicBezTo>
                  <a:pt x="1986" y="1470"/>
                  <a:pt x="2409" y="264"/>
                  <a:pt x="1246" y="11"/>
                </a:cubicBezTo>
                <a:cubicBezTo>
                  <a:pt x="1216" y="4"/>
                  <a:pt x="1187" y="1"/>
                  <a:pt x="1158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"/>
          <p:cNvSpPr/>
          <p:nvPr/>
        </p:nvSpPr>
        <p:spPr>
          <a:xfrm flipH="1">
            <a:off x="2875707" y="4409625"/>
            <a:ext cx="142024" cy="120261"/>
          </a:xfrm>
          <a:custGeom>
            <a:avLst/>
            <a:gdLst/>
            <a:ahLst/>
            <a:cxnLst/>
            <a:rect l="l" t="t" r="r" b="b"/>
            <a:pathLst>
              <a:path w="4294" h="3636" extrusionOk="0">
                <a:moveTo>
                  <a:pt x="3061" y="1"/>
                </a:moveTo>
                <a:cubicBezTo>
                  <a:pt x="2908" y="1"/>
                  <a:pt x="2754" y="43"/>
                  <a:pt x="2623" y="130"/>
                </a:cubicBezTo>
                <a:cubicBezTo>
                  <a:pt x="2396" y="270"/>
                  <a:pt x="2284" y="512"/>
                  <a:pt x="2312" y="758"/>
                </a:cubicBezTo>
                <a:lnTo>
                  <a:pt x="2312" y="758"/>
                </a:lnTo>
                <a:cubicBezTo>
                  <a:pt x="2233" y="563"/>
                  <a:pt x="2040" y="427"/>
                  <a:pt x="1820" y="427"/>
                </a:cubicBezTo>
                <a:cubicBezTo>
                  <a:pt x="1804" y="425"/>
                  <a:pt x="1789" y="425"/>
                  <a:pt x="1773" y="425"/>
                </a:cubicBezTo>
                <a:cubicBezTo>
                  <a:pt x="1519" y="425"/>
                  <a:pt x="1305" y="588"/>
                  <a:pt x="1185" y="807"/>
                </a:cubicBezTo>
                <a:cubicBezTo>
                  <a:pt x="1079" y="1061"/>
                  <a:pt x="1079" y="1336"/>
                  <a:pt x="1206" y="1569"/>
                </a:cubicBezTo>
                <a:cubicBezTo>
                  <a:pt x="1088" y="1404"/>
                  <a:pt x="898" y="1317"/>
                  <a:pt x="709" y="1317"/>
                </a:cubicBezTo>
                <a:cubicBezTo>
                  <a:pt x="559" y="1317"/>
                  <a:pt x="409" y="1372"/>
                  <a:pt x="297" y="1484"/>
                </a:cubicBezTo>
                <a:cubicBezTo>
                  <a:pt x="43" y="1759"/>
                  <a:pt x="1" y="2161"/>
                  <a:pt x="170" y="2478"/>
                </a:cubicBezTo>
                <a:cubicBezTo>
                  <a:pt x="403" y="2859"/>
                  <a:pt x="741" y="3197"/>
                  <a:pt x="1143" y="3409"/>
                </a:cubicBezTo>
                <a:cubicBezTo>
                  <a:pt x="1451" y="3563"/>
                  <a:pt x="1778" y="3636"/>
                  <a:pt x="2100" y="3636"/>
                </a:cubicBezTo>
                <a:cubicBezTo>
                  <a:pt x="2925" y="3636"/>
                  <a:pt x="3717" y="3158"/>
                  <a:pt x="4083" y="2351"/>
                </a:cubicBezTo>
                <a:cubicBezTo>
                  <a:pt x="4294" y="1844"/>
                  <a:pt x="4294" y="1272"/>
                  <a:pt x="4083" y="765"/>
                </a:cubicBezTo>
                <a:cubicBezTo>
                  <a:pt x="3956" y="490"/>
                  <a:pt x="3744" y="257"/>
                  <a:pt x="3469" y="109"/>
                </a:cubicBezTo>
                <a:cubicBezTo>
                  <a:pt x="3347" y="38"/>
                  <a:pt x="3204" y="1"/>
                  <a:pt x="3061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"/>
          <p:cNvSpPr/>
          <p:nvPr/>
        </p:nvSpPr>
        <p:spPr>
          <a:xfrm flipH="1">
            <a:off x="2795934" y="4801748"/>
            <a:ext cx="135045" cy="57782"/>
          </a:xfrm>
          <a:custGeom>
            <a:avLst/>
            <a:gdLst/>
            <a:ahLst/>
            <a:cxnLst/>
            <a:rect l="l" t="t" r="r" b="b"/>
            <a:pathLst>
              <a:path w="4083" h="1747" extrusionOk="0">
                <a:moveTo>
                  <a:pt x="2182" y="0"/>
                </a:moveTo>
                <a:cubicBezTo>
                  <a:pt x="2124" y="0"/>
                  <a:pt x="2066" y="11"/>
                  <a:pt x="2009" y="33"/>
                </a:cubicBezTo>
                <a:cubicBezTo>
                  <a:pt x="1946" y="76"/>
                  <a:pt x="1883" y="139"/>
                  <a:pt x="1840" y="224"/>
                </a:cubicBezTo>
                <a:cubicBezTo>
                  <a:pt x="1629" y="499"/>
                  <a:pt x="1502" y="837"/>
                  <a:pt x="1481" y="1176"/>
                </a:cubicBezTo>
                <a:cubicBezTo>
                  <a:pt x="1417" y="964"/>
                  <a:pt x="1333" y="753"/>
                  <a:pt x="1185" y="583"/>
                </a:cubicBezTo>
                <a:cubicBezTo>
                  <a:pt x="1070" y="452"/>
                  <a:pt x="904" y="372"/>
                  <a:pt x="737" y="372"/>
                </a:cubicBezTo>
                <a:cubicBezTo>
                  <a:pt x="689" y="372"/>
                  <a:pt x="640" y="379"/>
                  <a:pt x="592" y="393"/>
                </a:cubicBezTo>
                <a:cubicBezTo>
                  <a:pt x="317" y="478"/>
                  <a:pt x="191" y="774"/>
                  <a:pt x="106" y="1049"/>
                </a:cubicBezTo>
                <a:cubicBezTo>
                  <a:pt x="21" y="1218"/>
                  <a:pt x="0" y="1450"/>
                  <a:pt x="64" y="1641"/>
                </a:cubicBezTo>
                <a:lnTo>
                  <a:pt x="3955" y="1747"/>
                </a:lnTo>
                <a:cubicBezTo>
                  <a:pt x="4082" y="1281"/>
                  <a:pt x="3976" y="774"/>
                  <a:pt x="3638" y="414"/>
                </a:cubicBezTo>
                <a:cubicBezTo>
                  <a:pt x="3553" y="308"/>
                  <a:pt x="3426" y="224"/>
                  <a:pt x="3278" y="203"/>
                </a:cubicBezTo>
                <a:cubicBezTo>
                  <a:pt x="3247" y="194"/>
                  <a:pt x="3217" y="190"/>
                  <a:pt x="3186" y="190"/>
                </a:cubicBezTo>
                <a:cubicBezTo>
                  <a:pt x="3072" y="190"/>
                  <a:pt x="2969" y="250"/>
                  <a:pt x="2919" y="351"/>
                </a:cubicBezTo>
                <a:cubicBezTo>
                  <a:pt x="2834" y="499"/>
                  <a:pt x="2898" y="668"/>
                  <a:pt x="2813" y="795"/>
                </a:cubicBezTo>
                <a:cubicBezTo>
                  <a:pt x="2771" y="583"/>
                  <a:pt x="2707" y="372"/>
                  <a:pt x="2580" y="203"/>
                </a:cubicBezTo>
                <a:cubicBezTo>
                  <a:pt x="2488" y="79"/>
                  <a:pt x="2338" y="0"/>
                  <a:pt x="2182" y="0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"/>
          <p:cNvSpPr/>
          <p:nvPr/>
        </p:nvSpPr>
        <p:spPr>
          <a:xfrm flipH="1">
            <a:off x="2688212" y="4852681"/>
            <a:ext cx="135045" cy="57220"/>
          </a:xfrm>
          <a:custGeom>
            <a:avLst/>
            <a:gdLst/>
            <a:ahLst/>
            <a:cxnLst/>
            <a:rect l="l" t="t" r="r" b="b"/>
            <a:pathLst>
              <a:path w="4083" h="1730" extrusionOk="0">
                <a:moveTo>
                  <a:pt x="2197" y="1"/>
                </a:moveTo>
                <a:cubicBezTo>
                  <a:pt x="2135" y="1"/>
                  <a:pt x="2071" y="13"/>
                  <a:pt x="2009" y="37"/>
                </a:cubicBezTo>
                <a:cubicBezTo>
                  <a:pt x="1946" y="80"/>
                  <a:pt x="1883" y="143"/>
                  <a:pt x="1840" y="207"/>
                </a:cubicBezTo>
                <a:cubicBezTo>
                  <a:pt x="1629" y="481"/>
                  <a:pt x="1502" y="820"/>
                  <a:pt x="1481" y="1158"/>
                </a:cubicBezTo>
                <a:cubicBezTo>
                  <a:pt x="1417" y="947"/>
                  <a:pt x="1311" y="756"/>
                  <a:pt x="1185" y="587"/>
                </a:cubicBezTo>
                <a:cubicBezTo>
                  <a:pt x="1066" y="434"/>
                  <a:pt x="892" y="363"/>
                  <a:pt x="718" y="363"/>
                </a:cubicBezTo>
                <a:cubicBezTo>
                  <a:pt x="676" y="363"/>
                  <a:pt x="634" y="367"/>
                  <a:pt x="592" y="376"/>
                </a:cubicBezTo>
                <a:cubicBezTo>
                  <a:pt x="317" y="460"/>
                  <a:pt x="191" y="756"/>
                  <a:pt x="106" y="1031"/>
                </a:cubicBezTo>
                <a:cubicBezTo>
                  <a:pt x="0" y="1222"/>
                  <a:pt x="0" y="1433"/>
                  <a:pt x="64" y="1645"/>
                </a:cubicBezTo>
                <a:lnTo>
                  <a:pt x="3955" y="1729"/>
                </a:lnTo>
                <a:cubicBezTo>
                  <a:pt x="4082" y="1264"/>
                  <a:pt x="3955" y="778"/>
                  <a:pt x="3638" y="418"/>
                </a:cubicBezTo>
                <a:cubicBezTo>
                  <a:pt x="3532" y="291"/>
                  <a:pt x="3405" y="228"/>
                  <a:pt x="3278" y="185"/>
                </a:cubicBezTo>
                <a:cubicBezTo>
                  <a:pt x="3260" y="183"/>
                  <a:pt x="3241" y="181"/>
                  <a:pt x="3222" y="181"/>
                </a:cubicBezTo>
                <a:cubicBezTo>
                  <a:pt x="3094" y="181"/>
                  <a:pt x="2972" y="244"/>
                  <a:pt x="2898" y="355"/>
                </a:cubicBezTo>
                <a:cubicBezTo>
                  <a:pt x="2834" y="481"/>
                  <a:pt x="2898" y="672"/>
                  <a:pt x="2792" y="799"/>
                </a:cubicBezTo>
                <a:cubicBezTo>
                  <a:pt x="2771" y="566"/>
                  <a:pt x="2686" y="376"/>
                  <a:pt x="2580" y="207"/>
                </a:cubicBezTo>
                <a:cubicBezTo>
                  <a:pt x="2491" y="72"/>
                  <a:pt x="2348" y="1"/>
                  <a:pt x="219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"/>
          <p:cNvSpPr/>
          <p:nvPr/>
        </p:nvSpPr>
        <p:spPr>
          <a:xfrm>
            <a:off x="8198576" y="413692"/>
            <a:ext cx="507387" cy="48624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"/>
          <p:cNvSpPr/>
          <p:nvPr/>
        </p:nvSpPr>
        <p:spPr>
          <a:xfrm>
            <a:off x="8196448" y="417274"/>
            <a:ext cx="508806" cy="485970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"/>
          <p:cNvSpPr/>
          <p:nvPr/>
        </p:nvSpPr>
        <p:spPr>
          <a:xfrm>
            <a:off x="8247905" y="462386"/>
            <a:ext cx="398051" cy="380808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8237904" y="477119"/>
            <a:ext cx="262259" cy="372393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8198576" y="413675"/>
            <a:ext cx="507387" cy="48624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8196448" y="417257"/>
            <a:ext cx="508806" cy="485970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8247905" y="462369"/>
            <a:ext cx="398051" cy="380808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247905" y="484979"/>
            <a:ext cx="252265" cy="358205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"/>
          <p:cNvSpPr/>
          <p:nvPr/>
        </p:nvSpPr>
        <p:spPr>
          <a:xfrm>
            <a:off x="145863" y="2985460"/>
            <a:ext cx="312992" cy="299939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"/>
          <p:cNvSpPr/>
          <p:nvPr/>
        </p:nvSpPr>
        <p:spPr>
          <a:xfrm>
            <a:off x="144550" y="2987670"/>
            <a:ext cx="313867" cy="299772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176294" y="3015498"/>
            <a:ext cx="245545" cy="234902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"/>
          <p:cNvSpPr/>
          <p:nvPr/>
        </p:nvSpPr>
        <p:spPr>
          <a:xfrm>
            <a:off x="170125" y="3024586"/>
            <a:ext cx="161779" cy="229712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145863" y="2985450"/>
            <a:ext cx="312992" cy="299939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"/>
          <p:cNvSpPr/>
          <p:nvPr/>
        </p:nvSpPr>
        <p:spPr>
          <a:xfrm>
            <a:off x="144550" y="2987660"/>
            <a:ext cx="313867" cy="299772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"/>
          <p:cNvSpPr/>
          <p:nvPr/>
        </p:nvSpPr>
        <p:spPr>
          <a:xfrm>
            <a:off x="176294" y="3015488"/>
            <a:ext cx="245545" cy="234902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"/>
          <p:cNvSpPr/>
          <p:nvPr/>
        </p:nvSpPr>
        <p:spPr>
          <a:xfrm>
            <a:off x="176294" y="3029435"/>
            <a:ext cx="155628" cy="220951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"/>
          <p:cNvSpPr/>
          <p:nvPr/>
        </p:nvSpPr>
        <p:spPr>
          <a:xfrm rot="-3212109">
            <a:off x="2226327" y="153542"/>
            <a:ext cx="429099" cy="411255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"/>
          <p:cNvSpPr/>
          <p:nvPr/>
        </p:nvSpPr>
        <p:spPr>
          <a:xfrm rot="-3212109">
            <a:off x="2227358" y="156354"/>
            <a:ext cx="430299" cy="4110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"/>
          <p:cNvSpPr/>
          <p:nvPr/>
        </p:nvSpPr>
        <p:spPr>
          <a:xfrm rot="-3212109">
            <a:off x="2267142" y="199738"/>
            <a:ext cx="336633" cy="322082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"/>
          <p:cNvSpPr/>
          <p:nvPr/>
        </p:nvSpPr>
        <p:spPr>
          <a:xfrm rot="-3212109">
            <a:off x="2292566" y="261568"/>
            <a:ext cx="221793" cy="314965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"/>
          <p:cNvSpPr/>
          <p:nvPr/>
        </p:nvSpPr>
        <p:spPr>
          <a:xfrm rot="-3212109">
            <a:off x="2226316" y="153534"/>
            <a:ext cx="429099" cy="411255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"/>
          <p:cNvSpPr/>
          <p:nvPr/>
        </p:nvSpPr>
        <p:spPr>
          <a:xfrm rot="-3212109">
            <a:off x="2227346" y="156346"/>
            <a:ext cx="430299" cy="4110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"/>
          <p:cNvSpPr/>
          <p:nvPr/>
        </p:nvSpPr>
        <p:spPr>
          <a:xfrm rot="-3212109">
            <a:off x="2267130" y="199730"/>
            <a:ext cx="336633" cy="322082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"/>
          <p:cNvSpPr/>
          <p:nvPr/>
        </p:nvSpPr>
        <p:spPr>
          <a:xfrm rot="-3211758">
            <a:off x="2299828" y="264564"/>
            <a:ext cx="213340" cy="302947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"/>
          <p:cNvSpPr txBox="1">
            <a:spLocks noGrp="1"/>
          </p:cNvSpPr>
          <p:nvPr>
            <p:ph type="title"/>
          </p:nvPr>
        </p:nvSpPr>
        <p:spPr>
          <a:xfrm>
            <a:off x="1101225" y="740450"/>
            <a:ext cx="68613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subTitle" idx="1"/>
          </p:nvPr>
        </p:nvSpPr>
        <p:spPr>
          <a:xfrm>
            <a:off x="2103975" y="2594550"/>
            <a:ext cx="4855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/>
          <p:cNvSpPr txBox="1">
            <a:spLocks noGrp="1"/>
          </p:cNvSpPr>
          <p:nvPr>
            <p:ph type="title"/>
          </p:nvPr>
        </p:nvSpPr>
        <p:spPr>
          <a:xfrm>
            <a:off x="1342975" y="25742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8" name="Google Shape;588;p15"/>
          <p:cNvSpPr txBox="1">
            <a:spLocks noGrp="1"/>
          </p:cNvSpPr>
          <p:nvPr>
            <p:ph type="subTitle" idx="1"/>
          </p:nvPr>
        </p:nvSpPr>
        <p:spPr>
          <a:xfrm>
            <a:off x="1342975" y="3245075"/>
            <a:ext cx="2210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89" name="Google Shape;589;p15"/>
          <p:cNvSpPr txBox="1">
            <a:spLocks noGrp="1"/>
          </p:cNvSpPr>
          <p:nvPr>
            <p:ph type="title" idx="2" hasCustomPrompt="1"/>
          </p:nvPr>
        </p:nvSpPr>
        <p:spPr>
          <a:xfrm>
            <a:off x="1342975" y="1111888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90" name="Google Shape;590;p15"/>
          <p:cNvGrpSpPr/>
          <p:nvPr/>
        </p:nvGrpSpPr>
        <p:grpSpPr>
          <a:xfrm>
            <a:off x="-236067" y="3700859"/>
            <a:ext cx="9481216" cy="2963519"/>
            <a:chOff x="-236067" y="3700859"/>
            <a:chExt cx="9481216" cy="2963519"/>
          </a:xfrm>
        </p:grpSpPr>
        <p:sp>
          <p:nvSpPr>
            <p:cNvPr id="591" name="Google Shape;591;p15"/>
            <p:cNvSpPr/>
            <p:nvPr/>
          </p:nvSpPr>
          <p:spPr>
            <a:xfrm rot="-441735" flipH="1">
              <a:off x="3325996" y="4069394"/>
              <a:ext cx="5847816" cy="1489627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rgbClr val="89B98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 rot="-441735" flipH="1">
              <a:off x="8860644" y="3779107"/>
              <a:ext cx="129374" cy="137482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 rot="-441735" flipH="1">
              <a:off x="8776927" y="4285869"/>
              <a:ext cx="77202" cy="120326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 rot="-441735" flipH="1">
              <a:off x="8710857" y="4246299"/>
              <a:ext cx="42537" cy="150996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 rot="-441735" flipH="1">
              <a:off x="3312419" y="4071148"/>
              <a:ext cx="5847816" cy="1489627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 rot="-441735" flipH="1">
              <a:off x="3368664" y="4922495"/>
              <a:ext cx="124322" cy="131724"/>
            </a:xfrm>
            <a:custGeom>
              <a:avLst/>
              <a:gdLst/>
              <a:ahLst/>
              <a:cxnLst/>
              <a:rect l="l" t="t" r="r" b="b"/>
              <a:pathLst>
                <a:path w="1058" h="1121" extrusionOk="0">
                  <a:moveTo>
                    <a:pt x="762" y="0"/>
                  </a:moveTo>
                  <a:cubicBezTo>
                    <a:pt x="677" y="42"/>
                    <a:pt x="614" y="85"/>
                    <a:pt x="571" y="169"/>
                  </a:cubicBezTo>
                  <a:cubicBezTo>
                    <a:pt x="466" y="317"/>
                    <a:pt x="402" y="465"/>
                    <a:pt x="339" y="635"/>
                  </a:cubicBezTo>
                  <a:lnTo>
                    <a:pt x="254" y="127"/>
                  </a:lnTo>
                  <a:cubicBezTo>
                    <a:pt x="254" y="106"/>
                    <a:pt x="233" y="63"/>
                    <a:pt x="212" y="42"/>
                  </a:cubicBezTo>
                  <a:cubicBezTo>
                    <a:pt x="194" y="34"/>
                    <a:pt x="177" y="28"/>
                    <a:pt x="159" y="28"/>
                  </a:cubicBezTo>
                  <a:cubicBezTo>
                    <a:pt x="135" y="28"/>
                    <a:pt x="110" y="39"/>
                    <a:pt x="85" y="63"/>
                  </a:cubicBezTo>
                  <a:cubicBezTo>
                    <a:pt x="64" y="106"/>
                    <a:pt x="43" y="148"/>
                    <a:pt x="43" y="190"/>
                  </a:cubicBezTo>
                  <a:cubicBezTo>
                    <a:pt x="0" y="381"/>
                    <a:pt x="0" y="571"/>
                    <a:pt x="22" y="740"/>
                  </a:cubicBezTo>
                  <a:cubicBezTo>
                    <a:pt x="43" y="804"/>
                    <a:pt x="64" y="867"/>
                    <a:pt x="106" y="888"/>
                  </a:cubicBezTo>
                  <a:lnTo>
                    <a:pt x="656" y="1121"/>
                  </a:lnTo>
                  <a:cubicBezTo>
                    <a:pt x="825" y="952"/>
                    <a:pt x="952" y="740"/>
                    <a:pt x="1016" y="508"/>
                  </a:cubicBezTo>
                  <a:cubicBezTo>
                    <a:pt x="1058" y="402"/>
                    <a:pt x="1058" y="296"/>
                    <a:pt x="1037" y="190"/>
                  </a:cubicBezTo>
                  <a:cubicBezTo>
                    <a:pt x="994" y="63"/>
                    <a:pt x="889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 rot="-441735" flipH="1">
              <a:off x="5162175" y="4297566"/>
              <a:ext cx="121971" cy="131724"/>
            </a:xfrm>
            <a:custGeom>
              <a:avLst/>
              <a:gdLst/>
              <a:ahLst/>
              <a:cxnLst/>
              <a:rect l="l" t="t" r="r" b="b"/>
              <a:pathLst>
                <a:path w="1038" h="1121" extrusionOk="0">
                  <a:moveTo>
                    <a:pt x="770" y="0"/>
                  </a:moveTo>
                  <a:cubicBezTo>
                    <a:pt x="735" y="0"/>
                    <a:pt x="697" y="7"/>
                    <a:pt x="656" y="21"/>
                  </a:cubicBezTo>
                  <a:cubicBezTo>
                    <a:pt x="593" y="63"/>
                    <a:pt x="530" y="148"/>
                    <a:pt x="508" y="232"/>
                  </a:cubicBezTo>
                  <a:cubicBezTo>
                    <a:pt x="466" y="401"/>
                    <a:pt x="445" y="571"/>
                    <a:pt x="424" y="740"/>
                  </a:cubicBezTo>
                  <a:cubicBezTo>
                    <a:pt x="360" y="592"/>
                    <a:pt x="276" y="444"/>
                    <a:pt x="212" y="296"/>
                  </a:cubicBezTo>
                  <a:cubicBezTo>
                    <a:pt x="191" y="253"/>
                    <a:pt x="170" y="232"/>
                    <a:pt x="149" y="211"/>
                  </a:cubicBezTo>
                  <a:cubicBezTo>
                    <a:pt x="138" y="205"/>
                    <a:pt x="126" y="203"/>
                    <a:pt x="115" y="203"/>
                  </a:cubicBezTo>
                  <a:cubicBezTo>
                    <a:pt x="85" y="203"/>
                    <a:pt x="59" y="222"/>
                    <a:pt x="43" y="253"/>
                  </a:cubicBezTo>
                  <a:cubicBezTo>
                    <a:pt x="22" y="296"/>
                    <a:pt x="1" y="359"/>
                    <a:pt x="22" y="401"/>
                  </a:cubicBezTo>
                  <a:cubicBezTo>
                    <a:pt x="22" y="592"/>
                    <a:pt x="85" y="761"/>
                    <a:pt x="170" y="930"/>
                  </a:cubicBezTo>
                  <a:cubicBezTo>
                    <a:pt x="191" y="994"/>
                    <a:pt x="212" y="1057"/>
                    <a:pt x="276" y="1057"/>
                  </a:cubicBezTo>
                  <a:lnTo>
                    <a:pt x="847" y="1121"/>
                  </a:lnTo>
                  <a:cubicBezTo>
                    <a:pt x="953" y="909"/>
                    <a:pt x="1016" y="676"/>
                    <a:pt x="1037" y="444"/>
                  </a:cubicBezTo>
                  <a:cubicBezTo>
                    <a:pt x="1037" y="317"/>
                    <a:pt x="1016" y="211"/>
                    <a:pt x="953" y="105"/>
                  </a:cubicBezTo>
                  <a:cubicBezTo>
                    <a:pt x="909" y="33"/>
                    <a:pt x="846" y="0"/>
                    <a:pt x="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 rot="-441735" flipH="1">
              <a:off x="5461577" y="4243690"/>
              <a:ext cx="82137" cy="104463"/>
            </a:xfrm>
            <a:custGeom>
              <a:avLst/>
              <a:gdLst/>
              <a:ahLst/>
              <a:cxnLst/>
              <a:rect l="l" t="t" r="r" b="b"/>
              <a:pathLst>
                <a:path w="699" h="889" extrusionOk="0">
                  <a:moveTo>
                    <a:pt x="107" y="1"/>
                  </a:moveTo>
                  <a:cubicBezTo>
                    <a:pt x="64" y="1"/>
                    <a:pt x="43" y="1"/>
                    <a:pt x="22" y="43"/>
                  </a:cubicBezTo>
                  <a:cubicBezTo>
                    <a:pt x="22" y="64"/>
                    <a:pt x="1" y="106"/>
                    <a:pt x="22" y="127"/>
                  </a:cubicBezTo>
                  <a:cubicBezTo>
                    <a:pt x="1" y="360"/>
                    <a:pt x="64" y="572"/>
                    <a:pt x="191" y="741"/>
                  </a:cubicBezTo>
                  <a:lnTo>
                    <a:pt x="508" y="889"/>
                  </a:lnTo>
                  <a:lnTo>
                    <a:pt x="593" y="656"/>
                  </a:lnTo>
                  <a:cubicBezTo>
                    <a:pt x="635" y="572"/>
                    <a:pt x="656" y="466"/>
                    <a:pt x="678" y="360"/>
                  </a:cubicBezTo>
                  <a:cubicBezTo>
                    <a:pt x="699" y="254"/>
                    <a:pt x="678" y="170"/>
                    <a:pt x="635" y="64"/>
                  </a:cubicBezTo>
                  <a:cubicBezTo>
                    <a:pt x="614" y="64"/>
                    <a:pt x="614" y="43"/>
                    <a:pt x="593" y="43"/>
                  </a:cubicBezTo>
                  <a:cubicBezTo>
                    <a:pt x="582" y="37"/>
                    <a:pt x="570" y="35"/>
                    <a:pt x="559" y="35"/>
                  </a:cubicBezTo>
                  <a:cubicBezTo>
                    <a:pt x="528" y="35"/>
                    <a:pt x="497" y="54"/>
                    <a:pt x="466" y="85"/>
                  </a:cubicBezTo>
                  <a:cubicBezTo>
                    <a:pt x="381" y="170"/>
                    <a:pt x="339" y="275"/>
                    <a:pt x="318" y="402"/>
                  </a:cubicBezTo>
                  <a:cubicBezTo>
                    <a:pt x="276" y="297"/>
                    <a:pt x="233" y="191"/>
                    <a:pt x="191" y="85"/>
                  </a:cubicBezTo>
                  <a:cubicBezTo>
                    <a:pt x="170" y="43"/>
                    <a:pt x="149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 rot="-441735" flipH="1">
              <a:off x="8847067" y="3780861"/>
              <a:ext cx="129374" cy="137482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 rot="-441735" flipH="1">
              <a:off x="8763351" y="4287623"/>
              <a:ext cx="77202" cy="120326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 rot="-441735" flipH="1">
              <a:off x="8697281" y="4248053"/>
              <a:ext cx="42537" cy="150996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 rot="-441735" flipH="1">
              <a:off x="5178243" y="4622032"/>
              <a:ext cx="77202" cy="121384"/>
            </a:xfrm>
            <a:custGeom>
              <a:avLst/>
              <a:gdLst/>
              <a:ahLst/>
              <a:cxnLst/>
              <a:rect l="l" t="t" r="r" b="b"/>
              <a:pathLst>
                <a:path w="657" h="1033" extrusionOk="0">
                  <a:moveTo>
                    <a:pt x="484" y="0"/>
                  </a:moveTo>
                  <a:cubicBezTo>
                    <a:pt x="425" y="0"/>
                    <a:pt x="376" y="40"/>
                    <a:pt x="361" y="102"/>
                  </a:cubicBezTo>
                  <a:lnTo>
                    <a:pt x="43" y="821"/>
                  </a:lnTo>
                  <a:cubicBezTo>
                    <a:pt x="1" y="884"/>
                    <a:pt x="43" y="990"/>
                    <a:pt x="128" y="1011"/>
                  </a:cubicBezTo>
                  <a:cubicBezTo>
                    <a:pt x="128" y="1032"/>
                    <a:pt x="149" y="1032"/>
                    <a:pt x="170" y="1032"/>
                  </a:cubicBezTo>
                  <a:cubicBezTo>
                    <a:pt x="234" y="1032"/>
                    <a:pt x="297" y="990"/>
                    <a:pt x="318" y="926"/>
                  </a:cubicBezTo>
                  <a:lnTo>
                    <a:pt x="635" y="207"/>
                  </a:lnTo>
                  <a:cubicBezTo>
                    <a:pt x="657" y="144"/>
                    <a:pt x="635" y="59"/>
                    <a:pt x="551" y="17"/>
                  </a:cubicBezTo>
                  <a:cubicBezTo>
                    <a:pt x="528" y="6"/>
                    <a:pt x="506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 rot="-441735" flipH="1">
              <a:off x="5267603" y="4562511"/>
              <a:ext cx="42302" cy="151348"/>
            </a:xfrm>
            <a:custGeom>
              <a:avLst/>
              <a:gdLst/>
              <a:ahLst/>
              <a:cxnLst/>
              <a:rect l="l" t="t" r="r" b="b"/>
              <a:pathLst>
                <a:path w="360" h="1288" extrusionOk="0">
                  <a:moveTo>
                    <a:pt x="155" y="0"/>
                  </a:moveTo>
                  <a:cubicBezTo>
                    <a:pt x="84" y="0"/>
                    <a:pt x="11" y="48"/>
                    <a:pt x="0" y="146"/>
                  </a:cubicBezTo>
                  <a:lnTo>
                    <a:pt x="64" y="1140"/>
                  </a:lnTo>
                  <a:cubicBezTo>
                    <a:pt x="64" y="1225"/>
                    <a:pt x="127" y="1288"/>
                    <a:pt x="212" y="1288"/>
                  </a:cubicBezTo>
                  <a:cubicBezTo>
                    <a:pt x="296" y="1288"/>
                    <a:pt x="360" y="1225"/>
                    <a:pt x="360" y="1140"/>
                  </a:cubicBezTo>
                  <a:lnTo>
                    <a:pt x="296" y="125"/>
                  </a:lnTo>
                  <a:cubicBezTo>
                    <a:pt x="286" y="43"/>
                    <a:pt x="22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 rot="-441726" flipH="1">
              <a:off x="-126902" y="4368060"/>
              <a:ext cx="6251180" cy="1901957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rgbClr val="79AD78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 rot="-441726" flipH="1">
              <a:off x="181700" y="4975201"/>
              <a:ext cx="440524" cy="198592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 rot="-441726" flipH="1">
              <a:off x="-109249" y="5265530"/>
              <a:ext cx="442900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 rot="-441726" flipH="1">
              <a:off x="-106724" y="5069980"/>
              <a:ext cx="64726" cy="125266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 rot="-441726" flipH="1">
              <a:off x="-29776" y="5015763"/>
              <a:ext cx="45603" cy="156158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 rot="-441726" flipH="1">
              <a:off x="-139976" y="4369749"/>
              <a:ext cx="6251180" cy="1901957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 rot="-441726" flipH="1">
              <a:off x="2861830" y="4705658"/>
              <a:ext cx="430905" cy="238876"/>
            </a:xfrm>
            <a:custGeom>
              <a:avLst/>
              <a:gdLst/>
              <a:ahLst/>
              <a:cxnLst/>
              <a:rect l="l" t="t" r="r" b="b"/>
              <a:pathLst>
                <a:path w="3808" h="2111" extrusionOk="0">
                  <a:moveTo>
                    <a:pt x="2242" y="0"/>
                  </a:moveTo>
                  <a:cubicBezTo>
                    <a:pt x="1840" y="0"/>
                    <a:pt x="1439" y="74"/>
                    <a:pt x="1058" y="222"/>
                  </a:cubicBezTo>
                  <a:cubicBezTo>
                    <a:pt x="170" y="582"/>
                    <a:pt x="0" y="2020"/>
                    <a:pt x="1100" y="2105"/>
                  </a:cubicBezTo>
                  <a:cubicBezTo>
                    <a:pt x="1149" y="2109"/>
                    <a:pt x="1199" y="2111"/>
                    <a:pt x="1250" y="2111"/>
                  </a:cubicBezTo>
                  <a:cubicBezTo>
                    <a:pt x="2007" y="2111"/>
                    <a:pt x="3057" y="1684"/>
                    <a:pt x="3532" y="1090"/>
                  </a:cubicBezTo>
                  <a:cubicBezTo>
                    <a:pt x="3680" y="878"/>
                    <a:pt x="3807" y="561"/>
                    <a:pt x="3638" y="349"/>
                  </a:cubicBezTo>
                  <a:cubicBezTo>
                    <a:pt x="3575" y="307"/>
                    <a:pt x="3511" y="244"/>
                    <a:pt x="3427" y="222"/>
                  </a:cubicBezTo>
                  <a:cubicBezTo>
                    <a:pt x="3046" y="74"/>
                    <a:pt x="264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 rot="-441726" flipH="1">
              <a:off x="168625" y="4976890"/>
              <a:ext cx="440524" cy="198592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 rot="-441726" flipH="1">
              <a:off x="-122323" y="5267220"/>
              <a:ext cx="442900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 rot="-441726" flipH="1">
              <a:off x="3017601" y="4644794"/>
              <a:ext cx="62350" cy="125153"/>
            </a:xfrm>
            <a:custGeom>
              <a:avLst/>
              <a:gdLst/>
              <a:ahLst/>
              <a:cxnLst/>
              <a:rect l="l" t="t" r="r" b="b"/>
              <a:pathLst>
                <a:path w="551" h="1106" extrusionOk="0">
                  <a:moveTo>
                    <a:pt x="402" y="1"/>
                  </a:moveTo>
                  <a:cubicBezTo>
                    <a:pt x="334" y="1"/>
                    <a:pt x="276" y="42"/>
                    <a:pt x="276" y="112"/>
                  </a:cubicBezTo>
                  <a:lnTo>
                    <a:pt x="22" y="894"/>
                  </a:lnTo>
                  <a:cubicBezTo>
                    <a:pt x="1" y="979"/>
                    <a:pt x="22" y="1063"/>
                    <a:pt x="107" y="1106"/>
                  </a:cubicBezTo>
                  <a:lnTo>
                    <a:pt x="170" y="1106"/>
                  </a:lnTo>
                  <a:cubicBezTo>
                    <a:pt x="212" y="1106"/>
                    <a:pt x="276" y="1063"/>
                    <a:pt x="276" y="1000"/>
                  </a:cubicBezTo>
                  <a:lnTo>
                    <a:pt x="530" y="218"/>
                  </a:lnTo>
                  <a:cubicBezTo>
                    <a:pt x="551" y="133"/>
                    <a:pt x="509" y="48"/>
                    <a:pt x="445" y="6"/>
                  </a:cubicBezTo>
                  <a:cubicBezTo>
                    <a:pt x="431" y="2"/>
                    <a:pt x="41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 rot="-441726" flipH="1">
              <a:off x="3094539" y="4590425"/>
              <a:ext cx="45603" cy="156045"/>
            </a:xfrm>
            <a:custGeom>
              <a:avLst/>
              <a:gdLst/>
              <a:ahLst/>
              <a:cxnLst/>
              <a:rect l="l" t="t" r="r" b="b"/>
              <a:pathLst>
                <a:path w="403" h="1379" extrusionOk="0">
                  <a:moveTo>
                    <a:pt x="160" y="0"/>
                  </a:moveTo>
                  <a:cubicBezTo>
                    <a:pt x="150" y="0"/>
                    <a:pt x="139" y="1"/>
                    <a:pt x="128" y="4"/>
                  </a:cubicBezTo>
                  <a:cubicBezTo>
                    <a:pt x="43" y="25"/>
                    <a:pt x="1" y="89"/>
                    <a:pt x="1" y="173"/>
                  </a:cubicBezTo>
                  <a:lnTo>
                    <a:pt x="107" y="1231"/>
                  </a:lnTo>
                  <a:cubicBezTo>
                    <a:pt x="107" y="1315"/>
                    <a:pt x="191" y="1379"/>
                    <a:pt x="276" y="1379"/>
                  </a:cubicBezTo>
                  <a:cubicBezTo>
                    <a:pt x="339" y="1358"/>
                    <a:pt x="403" y="1273"/>
                    <a:pt x="382" y="1189"/>
                  </a:cubicBezTo>
                  <a:lnTo>
                    <a:pt x="276" y="131"/>
                  </a:lnTo>
                  <a:cubicBezTo>
                    <a:pt x="276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 rot="-441726" flipH="1">
              <a:off x="-119798" y="5071669"/>
              <a:ext cx="64726" cy="125266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 rot="-441726" flipH="1">
              <a:off x="-42850" y="5017452"/>
              <a:ext cx="45603" cy="156158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7" name="Google Shape;617;p15"/>
          <p:cNvSpPr/>
          <p:nvPr/>
        </p:nvSpPr>
        <p:spPr>
          <a:xfrm flipH="1">
            <a:off x="382879" y="135187"/>
            <a:ext cx="1363971" cy="697068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5"/>
          <p:cNvSpPr/>
          <p:nvPr/>
        </p:nvSpPr>
        <p:spPr>
          <a:xfrm flipH="1">
            <a:off x="7144456" y="895138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5"/>
          <p:cNvSpPr/>
          <p:nvPr/>
        </p:nvSpPr>
        <p:spPr>
          <a:xfrm flipH="1">
            <a:off x="3864793" y="83420"/>
            <a:ext cx="1911162" cy="97671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15"/>
          <p:cNvGrpSpPr/>
          <p:nvPr/>
        </p:nvGrpSpPr>
        <p:grpSpPr>
          <a:xfrm>
            <a:off x="382864" y="3628413"/>
            <a:ext cx="397773" cy="382216"/>
            <a:chOff x="382864" y="3628413"/>
            <a:chExt cx="397773" cy="382216"/>
          </a:xfrm>
        </p:grpSpPr>
        <p:sp>
          <p:nvSpPr>
            <p:cNvPr id="621" name="Google Shape;621;p15"/>
            <p:cNvSpPr/>
            <p:nvPr/>
          </p:nvSpPr>
          <p:spPr>
            <a:xfrm flipH="1">
              <a:off x="382864" y="3628426"/>
              <a:ext cx="396111" cy="3796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 flipH="1">
              <a:off x="383419" y="3631223"/>
              <a:ext cx="397219" cy="37940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 flipH="1">
              <a:off x="429706" y="3666443"/>
              <a:ext cx="310753" cy="29730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 flipH="1">
              <a:off x="543526" y="3677946"/>
              <a:ext cx="204742" cy="29073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 flipH="1">
              <a:off x="382864" y="3628413"/>
              <a:ext cx="396111" cy="3796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 flipH="1">
              <a:off x="383419" y="3631209"/>
              <a:ext cx="397219" cy="37940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 flipH="1">
              <a:off x="429706" y="3666430"/>
              <a:ext cx="310753" cy="29730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 flipH="1">
              <a:off x="543479" y="3684082"/>
              <a:ext cx="196980" cy="279660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5"/>
          <p:cNvGrpSpPr/>
          <p:nvPr/>
        </p:nvGrpSpPr>
        <p:grpSpPr>
          <a:xfrm>
            <a:off x="6853166" y="158004"/>
            <a:ext cx="843510" cy="828251"/>
            <a:chOff x="6700766" y="5604"/>
            <a:chExt cx="843510" cy="828251"/>
          </a:xfrm>
        </p:grpSpPr>
        <p:sp>
          <p:nvSpPr>
            <p:cNvPr id="630" name="Google Shape;630;p15"/>
            <p:cNvSpPr/>
            <p:nvPr/>
          </p:nvSpPr>
          <p:spPr>
            <a:xfrm rot="-1345063" flipH="1">
              <a:off x="6795093" y="106140"/>
              <a:ext cx="650720" cy="62362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 rot="-1345063" flipH="1">
              <a:off x="6797552" y="109706"/>
              <a:ext cx="652539" cy="62327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 rot="-1345063" flipH="1">
              <a:off x="6869560" y="166374"/>
              <a:ext cx="510497" cy="488399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 rot="-1345063" flipH="1">
              <a:off x="7054138" y="146152"/>
              <a:ext cx="336344" cy="477608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 rot="-1345063" flipH="1">
              <a:off x="6795085" y="106120"/>
              <a:ext cx="650720" cy="62362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 rot="-1345063" flipH="1">
              <a:off x="6797543" y="109686"/>
              <a:ext cx="652539" cy="62327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 rot="-1345063" flipH="1">
              <a:off x="6869552" y="166354"/>
              <a:ext cx="510497" cy="488399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 rot="-1344950" flipH="1">
              <a:off x="7054915" y="158616"/>
              <a:ext cx="323598" cy="45942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4_1_1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6"/>
          <p:cNvSpPr txBox="1">
            <a:spLocks noGrp="1"/>
          </p:cNvSpPr>
          <p:nvPr>
            <p:ph type="ctrTitle"/>
          </p:nvPr>
        </p:nvSpPr>
        <p:spPr>
          <a:xfrm>
            <a:off x="4124714" y="953200"/>
            <a:ext cx="29778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16"/>
          <p:cNvSpPr txBox="1">
            <a:spLocks noGrp="1"/>
          </p:cNvSpPr>
          <p:nvPr>
            <p:ph type="subTitle" idx="1"/>
          </p:nvPr>
        </p:nvSpPr>
        <p:spPr>
          <a:xfrm>
            <a:off x="4124713" y="1637850"/>
            <a:ext cx="2624100" cy="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unito"/>
              <a:buNone/>
              <a:defRPr sz="1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41" name="Google Shape;641;p16"/>
          <p:cNvSpPr txBox="1">
            <a:spLocks noGrp="1"/>
          </p:cNvSpPr>
          <p:nvPr>
            <p:ph type="title" idx="2" hasCustomPrompt="1"/>
          </p:nvPr>
        </p:nvSpPr>
        <p:spPr>
          <a:xfrm>
            <a:off x="2041475" y="786050"/>
            <a:ext cx="2154000" cy="15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642" name="Google Shape;642;p16"/>
          <p:cNvGrpSpPr/>
          <p:nvPr/>
        </p:nvGrpSpPr>
        <p:grpSpPr>
          <a:xfrm>
            <a:off x="-152743" y="4268910"/>
            <a:ext cx="9351762" cy="1901951"/>
            <a:chOff x="-152743" y="4268910"/>
            <a:chExt cx="9351762" cy="1901951"/>
          </a:xfrm>
        </p:grpSpPr>
        <p:sp>
          <p:nvSpPr>
            <p:cNvPr id="643" name="Google Shape;643;p16"/>
            <p:cNvSpPr/>
            <p:nvPr/>
          </p:nvSpPr>
          <p:spPr>
            <a:xfrm>
              <a:off x="-152743" y="4390992"/>
              <a:ext cx="5847754" cy="1489611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rgbClr val="89B98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-70725" y="4451507"/>
              <a:ext cx="129373" cy="137481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128093" y="4940094"/>
              <a:ext cx="77201" cy="120325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225035" y="4890036"/>
              <a:ext cx="42537" cy="150994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-139054" y="4390992"/>
              <a:ext cx="5847754" cy="1489611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5527153" y="4881458"/>
              <a:ext cx="124320" cy="131723"/>
            </a:xfrm>
            <a:custGeom>
              <a:avLst/>
              <a:gdLst/>
              <a:ahLst/>
              <a:cxnLst/>
              <a:rect l="l" t="t" r="r" b="b"/>
              <a:pathLst>
                <a:path w="1058" h="1121" extrusionOk="0">
                  <a:moveTo>
                    <a:pt x="762" y="0"/>
                  </a:moveTo>
                  <a:cubicBezTo>
                    <a:pt x="677" y="42"/>
                    <a:pt x="614" y="85"/>
                    <a:pt x="571" y="169"/>
                  </a:cubicBezTo>
                  <a:cubicBezTo>
                    <a:pt x="466" y="317"/>
                    <a:pt x="402" y="465"/>
                    <a:pt x="339" y="635"/>
                  </a:cubicBezTo>
                  <a:lnTo>
                    <a:pt x="254" y="127"/>
                  </a:lnTo>
                  <a:cubicBezTo>
                    <a:pt x="254" y="106"/>
                    <a:pt x="233" y="63"/>
                    <a:pt x="212" y="42"/>
                  </a:cubicBezTo>
                  <a:cubicBezTo>
                    <a:pt x="194" y="34"/>
                    <a:pt x="177" y="28"/>
                    <a:pt x="159" y="28"/>
                  </a:cubicBezTo>
                  <a:cubicBezTo>
                    <a:pt x="135" y="28"/>
                    <a:pt x="110" y="39"/>
                    <a:pt x="85" y="63"/>
                  </a:cubicBezTo>
                  <a:cubicBezTo>
                    <a:pt x="64" y="106"/>
                    <a:pt x="43" y="148"/>
                    <a:pt x="43" y="190"/>
                  </a:cubicBezTo>
                  <a:cubicBezTo>
                    <a:pt x="0" y="381"/>
                    <a:pt x="0" y="571"/>
                    <a:pt x="22" y="740"/>
                  </a:cubicBezTo>
                  <a:cubicBezTo>
                    <a:pt x="43" y="804"/>
                    <a:pt x="64" y="867"/>
                    <a:pt x="106" y="888"/>
                  </a:cubicBezTo>
                  <a:lnTo>
                    <a:pt x="656" y="1121"/>
                  </a:lnTo>
                  <a:cubicBezTo>
                    <a:pt x="825" y="952"/>
                    <a:pt x="952" y="740"/>
                    <a:pt x="1016" y="508"/>
                  </a:cubicBezTo>
                  <a:cubicBezTo>
                    <a:pt x="1058" y="402"/>
                    <a:pt x="1058" y="296"/>
                    <a:pt x="1037" y="190"/>
                  </a:cubicBezTo>
                  <a:cubicBezTo>
                    <a:pt x="994" y="63"/>
                    <a:pt x="889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670692" y="4491342"/>
              <a:ext cx="121970" cy="131723"/>
            </a:xfrm>
            <a:custGeom>
              <a:avLst/>
              <a:gdLst/>
              <a:ahLst/>
              <a:cxnLst/>
              <a:rect l="l" t="t" r="r" b="b"/>
              <a:pathLst>
                <a:path w="1038" h="1121" extrusionOk="0">
                  <a:moveTo>
                    <a:pt x="770" y="0"/>
                  </a:moveTo>
                  <a:cubicBezTo>
                    <a:pt x="735" y="0"/>
                    <a:pt x="697" y="7"/>
                    <a:pt x="656" y="21"/>
                  </a:cubicBezTo>
                  <a:cubicBezTo>
                    <a:pt x="593" y="63"/>
                    <a:pt x="530" y="148"/>
                    <a:pt x="508" y="232"/>
                  </a:cubicBezTo>
                  <a:cubicBezTo>
                    <a:pt x="466" y="401"/>
                    <a:pt x="445" y="571"/>
                    <a:pt x="424" y="740"/>
                  </a:cubicBezTo>
                  <a:cubicBezTo>
                    <a:pt x="360" y="592"/>
                    <a:pt x="276" y="444"/>
                    <a:pt x="212" y="296"/>
                  </a:cubicBezTo>
                  <a:cubicBezTo>
                    <a:pt x="191" y="253"/>
                    <a:pt x="170" y="232"/>
                    <a:pt x="149" y="211"/>
                  </a:cubicBezTo>
                  <a:cubicBezTo>
                    <a:pt x="138" y="205"/>
                    <a:pt x="126" y="203"/>
                    <a:pt x="115" y="203"/>
                  </a:cubicBezTo>
                  <a:cubicBezTo>
                    <a:pt x="85" y="203"/>
                    <a:pt x="59" y="222"/>
                    <a:pt x="43" y="253"/>
                  </a:cubicBezTo>
                  <a:cubicBezTo>
                    <a:pt x="22" y="296"/>
                    <a:pt x="1" y="359"/>
                    <a:pt x="22" y="401"/>
                  </a:cubicBezTo>
                  <a:cubicBezTo>
                    <a:pt x="22" y="592"/>
                    <a:pt x="85" y="761"/>
                    <a:pt x="170" y="930"/>
                  </a:cubicBezTo>
                  <a:cubicBezTo>
                    <a:pt x="191" y="994"/>
                    <a:pt x="212" y="1057"/>
                    <a:pt x="276" y="1057"/>
                  </a:cubicBezTo>
                  <a:lnTo>
                    <a:pt x="847" y="1121"/>
                  </a:lnTo>
                  <a:cubicBezTo>
                    <a:pt x="953" y="909"/>
                    <a:pt x="1016" y="676"/>
                    <a:pt x="1037" y="444"/>
                  </a:cubicBezTo>
                  <a:cubicBezTo>
                    <a:pt x="1037" y="317"/>
                    <a:pt x="1016" y="211"/>
                    <a:pt x="953" y="105"/>
                  </a:cubicBezTo>
                  <a:cubicBezTo>
                    <a:pt x="909" y="33"/>
                    <a:pt x="846" y="0"/>
                    <a:pt x="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404778" y="4473833"/>
              <a:ext cx="82136" cy="104462"/>
            </a:xfrm>
            <a:custGeom>
              <a:avLst/>
              <a:gdLst/>
              <a:ahLst/>
              <a:cxnLst/>
              <a:rect l="l" t="t" r="r" b="b"/>
              <a:pathLst>
                <a:path w="699" h="889" extrusionOk="0">
                  <a:moveTo>
                    <a:pt x="107" y="1"/>
                  </a:moveTo>
                  <a:cubicBezTo>
                    <a:pt x="64" y="1"/>
                    <a:pt x="43" y="1"/>
                    <a:pt x="22" y="43"/>
                  </a:cubicBezTo>
                  <a:cubicBezTo>
                    <a:pt x="22" y="64"/>
                    <a:pt x="1" y="106"/>
                    <a:pt x="22" y="127"/>
                  </a:cubicBezTo>
                  <a:cubicBezTo>
                    <a:pt x="1" y="360"/>
                    <a:pt x="64" y="572"/>
                    <a:pt x="191" y="741"/>
                  </a:cubicBezTo>
                  <a:lnTo>
                    <a:pt x="508" y="889"/>
                  </a:lnTo>
                  <a:lnTo>
                    <a:pt x="593" y="656"/>
                  </a:lnTo>
                  <a:cubicBezTo>
                    <a:pt x="635" y="572"/>
                    <a:pt x="656" y="466"/>
                    <a:pt x="678" y="360"/>
                  </a:cubicBezTo>
                  <a:cubicBezTo>
                    <a:pt x="699" y="254"/>
                    <a:pt x="678" y="170"/>
                    <a:pt x="635" y="64"/>
                  </a:cubicBezTo>
                  <a:cubicBezTo>
                    <a:pt x="614" y="64"/>
                    <a:pt x="614" y="43"/>
                    <a:pt x="593" y="43"/>
                  </a:cubicBezTo>
                  <a:cubicBezTo>
                    <a:pt x="582" y="37"/>
                    <a:pt x="570" y="35"/>
                    <a:pt x="559" y="35"/>
                  </a:cubicBezTo>
                  <a:cubicBezTo>
                    <a:pt x="528" y="35"/>
                    <a:pt x="497" y="54"/>
                    <a:pt x="466" y="85"/>
                  </a:cubicBezTo>
                  <a:cubicBezTo>
                    <a:pt x="381" y="170"/>
                    <a:pt x="339" y="275"/>
                    <a:pt x="318" y="402"/>
                  </a:cubicBezTo>
                  <a:cubicBezTo>
                    <a:pt x="276" y="297"/>
                    <a:pt x="233" y="191"/>
                    <a:pt x="191" y="85"/>
                  </a:cubicBezTo>
                  <a:cubicBezTo>
                    <a:pt x="170" y="43"/>
                    <a:pt x="149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-57036" y="4451507"/>
              <a:ext cx="129373" cy="137481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141783" y="4940094"/>
              <a:ext cx="77201" cy="120325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238724" y="4890036"/>
              <a:ext cx="42537" cy="150994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740255" y="4812366"/>
              <a:ext cx="77201" cy="121383"/>
            </a:xfrm>
            <a:custGeom>
              <a:avLst/>
              <a:gdLst/>
              <a:ahLst/>
              <a:cxnLst/>
              <a:rect l="l" t="t" r="r" b="b"/>
              <a:pathLst>
                <a:path w="657" h="1033" extrusionOk="0">
                  <a:moveTo>
                    <a:pt x="484" y="0"/>
                  </a:moveTo>
                  <a:cubicBezTo>
                    <a:pt x="425" y="0"/>
                    <a:pt x="376" y="40"/>
                    <a:pt x="361" y="102"/>
                  </a:cubicBezTo>
                  <a:lnTo>
                    <a:pt x="43" y="821"/>
                  </a:lnTo>
                  <a:cubicBezTo>
                    <a:pt x="1" y="884"/>
                    <a:pt x="43" y="990"/>
                    <a:pt x="128" y="1011"/>
                  </a:cubicBezTo>
                  <a:cubicBezTo>
                    <a:pt x="128" y="1032"/>
                    <a:pt x="149" y="1032"/>
                    <a:pt x="170" y="1032"/>
                  </a:cubicBezTo>
                  <a:cubicBezTo>
                    <a:pt x="234" y="1032"/>
                    <a:pt x="297" y="990"/>
                    <a:pt x="318" y="926"/>
                  </a:cubicBezTo>
                  <a:lnTo>
                    <a:pt x="635" y="207"/>
                  </a:lnTo>
                  <a:cubicBezTo>
                    <a:pt x="657" y="144"/>
                    <a:pt x="635" y="59"/>
                    <a:pt x="551" y="17"/>
                  </a:cubicBezTo>
                  <a:cubicBezTo>
                    <a:pt x="528" y="6"/>
                    <a:pt x="506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680680" y="4762426"/>
              <a:ext cx="42302" cy="151346"/>
            </a:xfrm>
            <a:custGeom>
              <a:avLst/>
              <a:gdLst/>
              <a:ahLst/>
              <a:cxnLst/>
              <a:rect l="l" t="t" r="r" b="b"/>
              <a:pathLst>
                <a:path w="360" h="1288" extrusionOk="0">
                  <a:moveTo>
                    <a:pt x="155" y="0"/>
                  </a:moveTo>
                  <a:cubicBezTo>
                    <a:pt x="84" y="0"/>
                    <a:pt x="11" y="48"/>
                    <a:pt x="0" y="146"/>
                  </a:cubicBezTo>
                  <a:lnTo>
                    <a:pt x="64" y="1140"/>
                  </a:lnTo>
                  <a:cubicBezTo>
                    <a:pt x="64" y="1225"/>
                    <a:pt x="127" y="1288"/>
                    <a:pt x="212" y="1288"/>
                  </a:cubicBezTo>
                  <a:cubicBezTo>
                    <a:pt x="296" y="1288"/>
                    <a:pt x="360" y="1225"/>
                    <a:pt x="360" y="1140"/>
                  </a:cubicBezTo>
                  <a:lnTo>
                    <a:pt x="296" y="125"/>
                  </a:lnTo>
                  <a:cubicBezTo>
                    <a:pt x="286" y="43"/>
                    <a:pt x="22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2934676" y="4268910"/>
              <a:ext cx="6251160" cy="1901951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rgbClr val="79AD78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8383986" y="4545352"/>
              <a:ext cx="440522" cy="198591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8704673" y="4796334"/>
              <a:ext cx="442898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9051727" y="4578620"/>
              <a:ext cx="64726" cy="125265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8989490" y="4533358"/>
              <a:ext cx="45602" cy="156157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2947858" y="4268910"/>
              <a:ext cx="6251160" cy="1901951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5703571" y="4620666"/>
              <a:ext cx="430904" cy="238875"/>
            </a:xfrm>
            <a:custGeom>
              <a:avLst/>
              <a:gdLst/>
              <a:ahLst/>
              <a:cxnLst/>
              <a:rect l="l" t="t" r="r" b="b"/>
              <a:pathLst>
                <a:path w="3808" h="2111" extrusionOk="0">
                  <a:moveTo>
                    <a:pt x="2242" y="0"/>
                  </a:moveTo>
                  <a:cubicBezTo>
                    <a:pt x="1840" y="0"/>
                    <a:pt x="1439" y="74"/>
                    <a:pt x="1058" y="222"/>
                  </a:cubicBezTo>
                  <a:cubicBezTo>
                    <a:pt x="170" y="582"/>
                    <a:pt x="0" y="2020"/>
                    <a:pt x="1100" y="2105"/>
                  </a:cubicBezTo>
                  <a:cubicBezTo>
                    <a:pt x="1149" y="2109"/>
                    <a:pt x="1199" y="2111"/>
                    <a:pt x="1250" y="2111"/>
                  </a:cubicBezTo>
                  <a:cubicBezTo>
                    <a:pt x="2007" y="2111"/>
                    <a:pt x="3057" y="1684"/>
                    <a:pt x="3532" y="1090"/>
                  </a:cubicBezTo>
                  <a:cubicBezTo>
                    <a:pt x="3680" y="878"/>
                    <a:pt x="3807" y="561"/>
                    <a:pt x="3638" y="349"/>
                  </a:cubicBezTo>
                  <a:cubicBezTo>
                    <a:pt x="3575" y="307"/>
                    <a:pt x="3511" y="244"/>
                    <a:pt x="3427" y="222"/>
                  </a:cubicBezTo>
                  <a:cubicBezTo>
                    <a:pt x="3046" y="74"/>
                    <a:pt x="264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8397169" y="4545352"/>
              <a:ext cx="440522" cy="198591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8717856" y="4796334"/>
              <a:ext cx="442898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5901035" y="4557120"/>
              <a:ext cx="62350" cy="125152"/>
            </a:xfrm>
            <a:custGeom>
              <a:avLst/>
              <a:gdLst/>
              <a:ahLst/>
              <a:cxnLst/>
              <a:rect l="l" t="t" r="r" b="b"/>
              <a:pathLst>
                <a:path w="551" h="1106" extrusionOk="0">
                  <a:moveTo>
                    <a:pt x="402" y="1"/>
                  </a:moveTo>
                  <a:cubicBezTo>
                    <a:pt x="334" y="1"/>
                    <a:pt x="276" y="42"/>
                    <a:pt x="276" y="112"/>
                  </a:cubicBezTo>
                  <a:lnTo>
                    <a:pt x="22" y="894"/>
                  </a:lnTo>
                  <a:cubicBezTo>
                    <a:pt x="1" y="979"/>
                    <a:pt x="22" y="1063"/>
                    <a:pt x="107" y="1106"/>
                  </a:cubicBezTo>
                  <a:lnTo>
                    <a:pt x="170" y="1106"/>
                  </a:lnTo>
                  <a:cubicBezTo>
                    <a:pt x="212" y="1106"/>
                    <a:pt x="276" y="1063"/>
                    <a:pt x="276" y="1000"/>
                  </a:cubicBezTo>
                  <a:lnTo>
                    <a:pt x="530" y="218"/>
                  </a:lnTo>
                  <a:cubicBezTo>
                    <a:pt x="551" y="133"/>
                    <a:pt x="509" y="48"/>
                    <a:pt x="445" y="6"/>
                  </a:cubicBezTo>
                  <a:cubicBezTo>
                    <a:pt x="431" y="2"/>
                    <a:pt x="41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5836422" y="4511858"/>
              <a:ext cx="45602" cy="156044"/>
            </a:xfrm>
            <a:custGeom>
              <a:avLst/>
              <a:gdLst/>
              <a:ahLst/>
              <a:cxnLst/>
              <a:rect l="l" t="t" r="r" b="b"/>
              <a:pathLst>
                <a:path w="403" h="1379" extrusionOk="0">
                  <a:moveTo>
                    <a:pt x="160" y="0"/>
                  </a:moveTo>
                  <a:cubicBezTo>
                    <a:pt x="150" y="0"/>
                    <a:pt x="139" y="1"/>
                    <a:pt x="128" y="4"/>
                  </a:cubicBezTo>
                  <a:cubicBezTo>
                    <a:pt x="43" y="25"/>
                    <a:pt x="1" y="89"/>
                    <a:pt x="1" y="173"/>
                  </a:cubicBezTo>
                  <a:lnTo>
                    <a:pt x="107" y="1231"/>
                  </a:lnTo>
                  <a:cubicBezTo>
                    <a:pt x="107" y="1315"/>
                    <a:pt x="191" y="1379"/>
                    <a:pt x="276" y="1379"/>
                  </a:cubicBezTo>
                  <a:cubicBezTo>
                    <a:pt x="339" y="1358"/>
                    <a:pt x="403" y="1273"/>
                    <a:pt x="382" y="1189"/>
                  </a:cubicBezTo>
                  <a:lnTo>
                    <a:pt x="276" y="131"/>
                  </a:lnTo>
                  <a:cubicBezTo>
                    <a:pt x="276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9064909" y="4578620"/>
              <a:ext cx="64726" cy="125265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9002673" y="4533358"/>
              <a:ext cx="45602" cy="156157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16"/>
          <p:cNvSpPr/>
          <p:nvPr/>
        </p:nvSpPr>
        <p:spPr>
          <a:xfrm flipH="1">
            <a:off x="327702" y="166275"/>
            <a:ext cx="1755182" cy="896999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6"/>
          <p:cNvSpPr/>
          <p:nvPr/>
        </p:nvSpPr>
        <p:spPr>
          <a:xfrm flipH="1">
            <a:off x="6792581" y="1637838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16"/>
          <p:cNvGrpSpPr/>
          <p:nvPr/>
        </p:nvGrpSpPr>
        <p:grpSpPr>
          <a:xfrm>
            <a:off x="306910" y="1795935"/>
            <a:ext cx="853451" cy="836552"/>
            <a:chOff x="306910" y="1795935"/>
            <a:chExt cx="853451" cy="836552"/>
          </a:xfrm>
        </p:grpSpPr>
        <p:sp>
          <p:nvSpPr>
            <p:cNvPr id="672" name="Google Shape;672;p16"/>
            <p:cNvSpPr/>
            <p:nvPr/>
          </p:nvSpPr>
          <p:spPr>
            <a:xfrm rot="924102" flipH="1">
              <a:off x="383571" y="1876736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924102" flipH="1">
              <a:off x="383218" y="1882019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924102" flipH="1">
              <a:off x="467421" y="1945965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924102" flipH="1">
              <a:off x="660534" y="1994236"/>
              <a:ext cx="361234" cy="512971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924102" flipH="1">
              <a:off x="383578" y="1876714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924102" flipH="1">
              <a:off x="383224" y="1881997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924102" flipH="1">
              <a:off x="467427" y="1945942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924111" flipH="1">
              <a:off x="660386" y="2003180"/>
              <a:ext cx="347568" cy="49345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16"/>
          <p:cNvGrpSpPr/>
          <p:nvPr/>
        </p:nvGrpSpPr>
        <p:grpSpPr>
          <a:xfrm>
            <a:off x="8087957" y="786049"/>
            <a:ext cx="471024" cy="452626"/>
            <a:chOff x="853932" y="1996899"/>
            <a:chExt cx="471024" cy="452626"/>
          </a:xfrm>
        </p:grpSpPr>
        <p:sp>
          <p:nvSpPr>
            <p:cNvPr id="681" name="Google Shape;681;p16"/>
            <p:cNvSpPr/>
            <p:nvPr/>
          </p:nvSpPr>
          <p:spPr>
            <a:xfrm flipH="1">
              <a:off x="853932" y="1996915"/>
              <a:ext cx="469056" cy="44954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flipH="1">
              <a:off x="854588" y="2000226"/>
              <a:ext cx="470368" cy="449298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flipH="1">
              <a:off x="909398" y="2041935"/>
              <a:ext cx="367980" cy="35207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flipH="1">
              <a:off x="1044178" y="2055557"/>
              <a:ext cx="242446" cy="344292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flipH="1">
              <a:off x="853932" y="1996899"/>
              <a:ext cx="469056" cy="44954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flipH="1">
              <a:off x="854588" y="2000211"/>
              <a:ext cx="470368" cy="449298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flipH="1">
              <a:off x="909398" y="2041920"/>
              <a:ext cx="367980" cy="35207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flipH="1">
              <a:off x="1044110" y="2062824"/>
              <a:ext cx="233268" cy="331179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16"/>
          <p:cNvGrpSpPr/>
          <p:nvPr/>
        </p:nvGrpSpPr>
        <p:grpSpPr>
          <a:xfrm>
            <a:off x="4223106" y="80355"/>
            <a:ext cx="644812" cy="642830"/>
            <a:chOff x="766506" y="1901805"/>
            <a:chExt cx="644812" cy="642830"/>
          </a:xfrm>
        </p:grpSpPr>
        <p:sp>
          <p:nvSpPr>
            <p:cNvPr id="690" name="Google Shape;690;p16"/>
            <p:cNvSpPr/>
            <p:nvPr/>
          </p:nvSpPr>
          <p:spPr>
            <a:xfrm rot="2153308" flipH="1">
              <a:off x="855014" y="1996627"/>
              <a:ext cx="469050" cy="449564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2153308" flipH="1">
              <a:off x="853553" y="2000103"/>
              <a:ext cx="470362" cy="44931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2153308" flipH="1">
              <a:off x="911724" y="2045242"/>
              <a:ext cx="367975" cy="35208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2153308" flipH="1">
              <a:off x="1027127" y="2099231"/>
              <a:ext cx="242443" cy="34430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2153308" flipH="1">
              <a:off x="855023" y="1996614"/>
              <a:ext cx="469050" cy="449564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2153308" flipH="1">
              <a:off x="853562" y="2000090"/>
              <a:ext cx="470362" cy="44931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2153308" flipH="1">
              <a:off x="911733" y="2045230"/>
              <a:ext cx="367975" cy="35208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2153337" flipH="1">
              <a:off x="1027521" y="2103629"/>
              <a:ext cx="233271" cy="331183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" name="Google Shape;698;p16"/>
          <p:cNvSpPr/>
          <p:nvPr/>
        </p:nvSpPr>
        <p:spPr>
          <a:xfrm flipH="1">
            <a:off x="427944" y="2690951"/>
            <a:ext cx="2056055" cy="105076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0"/>
          <p:cNvSpPr/>
          <p:nvPr/>
        </p:nvSpPr>
        <p:spPr>
          <a:xfrm>
            <a:off x="3918298" y="5112599"/>
            <a:ext cx="250833" cy="263748"/>
          </a:xfrm>
          <a:custGeom>
            <a:avLst/>
            <a:gdLst/>
            <a:ahLst/>
            <a:cxnLst/>
            <a:rect l="l" t="t" r="r" b="b"/>
            <a:pathLst>
              <a:path w="11168" h="11743" extrusionOk="0">
                <a:moveTo>
                  <a:pt x="4137" y="1"/>
                </a:moveTo>
                <a:cubicBezTo>
                  <a:pt x="509" y="1"/>
                  <a:pt x="1" y="11356"/>
                  <a:pt x="821" y="11721"/>
                </a:cubicBezTo>
                <a:cubicBezTo>
                  <a:pt x="851" y="11735"/>
                  <a:pt x="890" y="11742"/>
                  <a:pt x="938" y="11742"/>
                </a:cubicBezTo>
                <a:cubicBezTo>
                  <a:pt x="2338" y="11742"/>
                  <a:pt x="11167" y="5769"/>
                  <a:pt x="9361" y="3382"/>
                </a:cubicBezTo>
                <a:cubicBezTo>
                  <a:pt x="9124" y="3070"/>
                  <a:pt x="8813" y="2941"/>
                  <a:pt x="8459" y="2941"/>
                </a:cubicBezTo>
                <a:cubicBezTo>
                  <a:pt x="6770" y="2941"/>
                  <a:pt x="4124" y="5884"/>
                  <a:pt x="4124" y="5884"/>
                </a:cubicBezTo>
                <a:cubicBezTo>
                  <a:pt x="4124" y="5884"/>
                  <a:pt x="6559" y="1080"/>
                  <a:pt x="5291" y="346"/>
                </a:cubicBezTo>
                <a:cubicBezTo>
                  <a:pt x="4876" y="109"/>
                  <a:pt x="4492" y="1"/>
                  <a:pt x="41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0"/>
          <p:cNvSpPr/>
          <p:nvPr/>
        </p:nvSpPr>
        <p:spPr>
          <a:xfrm>
            <a:off x="2850756" y="5216992"/>
            <a:ext cx="127685" cy="118746"/>
          </a:xfrm>
          <a:custGeom>
            <a:avLst/>
            <a:gdLst/>
            <a:ahLst/>
            <a:cxnLst/>
            <a:rect l="l" t="t" r="r" b="b"/>
            <a:pathLst>
              <a:path w="5685" h="5287" extrusionOk="0">
                <a:moveTo>
                  <a:pt x="3088" y="1066"/>
                </a:moveTo>
                <a:cubicBezTo>
                  <a:pt x="3803" y="1066"/>
                  <a:pt x="4429" y="1413"/>
                  <a:pt x="4488" y="2103"/>
                </a:cubicBezTo>
                <a:cubicBezTo>
                  <a:pt x="4571" y="3107"/>
                  <a:pt x="2950" y="4242"/>
                  <a:pt x="1853" y="4242"/>
                </a:cubicBezTo>
                <a:cubicBezTo>
                  <a:pt x="1200" y="4242"/>
                  <a:pt x="732" y="3840"/>
                  <a:pt x="919" y="2770"/>
                </a:cubicBezTo>
                <a:cubicBezTo>
                  <a:pt x="1124" y="1630"/>
                  <a:pt x="2178" y="1066"/>
                  <a:pt x="3088" y="1066"/>
                </a:cubicBezTo>
                <a:close/>
                <a:moveTo>
                  <a:pt x="3385" y="0"/>
                </a:moveTo>
                <a:cubicBezTo>
                  <a:pt x="1832" y="0"/>
                  <a:pt x="1" y="1708"/>
                  <a:pt x="151" y="3470"/>
                </a:cubicBezTo>
                <a:cubicBezTo>
                  <a:pt x="260" y="4768"/>
                  <a:pt x="1034" y="5287"/>
                  <a:pt x="1954" y="5287"/>
                </a:cubicBezTo>
                <a:cubicBezTo>
                  <a:pt x="3589" y="5287"/>
                  <a:pt x="5685" y="3650"/>
                  <a:pt x="5322" y="1836"/>
                </a:cubicBezTo>
                <a:cubicBezTo>
                  <a:pt x="5013" y="520"/>
                  <a:pt x="4241" y="0"/>
                  <a:pt x="33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0"/>
          <p:cNvSpPr/>
          <p:nvPr/>
        </p:nvSpPr>
        <p:spPr>
          <a:xfrm>
            <a:off x="2780322" y="5321072"/>
            <a:ext cx="74590" cy="83012"/>
          </a:xfrm>
          <a:custGeom>
            <a:avLst/>
            <a:gdLst/>
            <a:ahLst/>
            <a:cxnLst/>
            <a:rect l="l" t="t" r="r" b="b"/>
            <a:pathLst>
              <a:path w="3321" h="3696" extrusionOk="0">
                <a:moveTo>
                  <a:pt x="2034" y="771"/>
                </a:moveTo>
                <a:cubicBezTo>
                  <a:pt x="2295" y="771"/>
                  <a:pt x="2506" y="924"/>
                  <a:pt x="2554" y="1305"/>
                </a:cubicBezTo>
                <a:cubicBezTo>
                  <a:pt x="2605" y="1842"/>
                  <a:pt x="1969" y="2713"/>
                  <a:pt x="1399" y="2713"/>
                </a:cubicBezTo>
                <a:cubicBezTo>
                  <a:pt x="1226" y="2713"/>
                  <a:pt x="1059" y="2633"/>
                  <a:pt x="919" y="2439"/>
                </a:cubicBezTo>
                <a:cubicBezTo>
                  <a:pt x="419" y="1724"/>
                  <a:pt x="1382" y="771"/>
                  <a:pt x="2034" y="771"/>
                </a:cubicBezTo>
                <a:close/>
                <a:moveTo>
                  <a:pt x="2205" y="0"/>
                </a:moveTo>
                <a:cubicBezTo>
                  <a:pt x="1226" y="0"/>
                  <a:pt x="0" y="1227"/>
                  <a:pt x="152" y="2439"/>
                </a:cubicBezTo>
                <a:cubicBezTo>
                  <a:pt x="257" y="3341"/>
                  <a:pt x="667" y="3696"/>
                  <a:pt x="1159" y="3696"/>
                </a:cubicBezTo>
                <a:cubicBezTo>
                  <a:pt x="2067" y="3696"/>
                  <a:pt x="3256" y="2484"/>
                  <a:pt x="3321" y="1272"/>
                </a:cubicBezTo>
                <a:cubicBezTo>
                  <a:pt x="3192" y="359"/>
                  <a:pt x="2735" y="0"/>
                  <a:pt x="22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0"/>
          <p:cNvSpPr/>
          <p:nvPr/>
        </p:nvSpPr>
        <p:spPr>
          <a:xfrm>
            <a:off x="1577054" y="5112599"/>
            <a:ext cx="250833" cy="263748"/>
          </a:xfrm>
          <a:custGeom>
            <a:avLst/>
            <a:gdLst/>
            <a:ahLst/>
            <a:cxnLst/>
            <a:rect l="l" t="t" r="r" b="b"/>
            <a:pathLst>
              <a:path w="11168" h="11743" extrusionOk="0">
                <a:moveTo>
                  <a:pt x="4137" y="1"/>
                </a:moveTo>
                <a:cubicBezTo>
                  <a:pt x="509" y="1"/>
                  <a:pt x="1" y="11356"/>
                  <a:pt x="821" y="11721"/>
                </a:cubicBezTo>
                <a:cubicBezTo>
                  <a:pt x="851" y="11735"/>
                  <a:pt x="890" y="11742"/>
                  <a:pt x="938" y="11742"/>
                </a:cubicBezTo>
                <a:cubicBezTo>
                  <a:pt x="2338" y="11742"/>
                  <a:pt x="11167" y="5769"/>
                  <a:pt x="9361" y="3382"/>
                </a:cubicBezTo>
                <a:cubicBezTo>
                  <a:pt x="9124" y="3070"/>
                  <a:pt x="8812" y="2941"/>
                  <a:pt x="8459" y="2941"/>
                </a:cubicBezTo>
                <a:cubicBezTo>
                  <a:pt x="6770" y="2941"/>
                  <a:pt x="4124" y="5884"/>
                  <a:pt x="4124" y="5884"/>
                </a:cubicBezTo>
                <a:cubicBezTo>
                  <a:pt x="4124" y="5884"/>
                  <a:pt x="6559" y="1080"/>
                  <a:pt x="5291" y="346"/>
                </a:cubicBezTo>
                <a:cubicBezTo>
                  <a:pt x="4876" y="109"/>
                  <a:pt x="4492" y="1"/>
                  <a:pt x="41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0"/>
          <p:cNvSpPr/>
          <p:nvPr/>
        </p:nvSpPr>
        <p:spPr>
          <a:xfrm>
            <a:off x="2869465" y="5362622"/>
            <a:ext cx="74612" cy="83214"/>
          </a:xfrm>
          <a:custGeom>
            <a:avLst/>
            <a:gdLst/>
            <a:ahLst/>
            <a:cxnLst/>
            <a:rect l="l" t="t" r="r" b="b"/>
            <a:pathLst>
              <a:path w="3322" h="3705" extrusionOk="0">
                <a:moveTo>
                  <a:pt x="2024" y="783"/>
                </a:moveTo>
                <a:cubicBezTo>
                  <a:pt x="2290" y="783"/>
                  <a:pt x="2506" y="937"/>
                  <a:pt x="2554" y="1323"/>
                </a:cubicBezTo>
                <a:cubicBezTo>
                  <a:pt x="2605" y="1833"/>
                  <a:pt x="1955" y="2712"/>
                  <a:pt x="1393" y="2712"/>
                </a:cubicBezTo>
                <a:cubicBezTo>
                  <a:pt x="1219" y="2712"/>
                  <a:pt x="1053" y="2628"/>
                  <a:pt x="920" y="2424"/>
                </a:cubicBezTo>
                <a:cubicBezTo>
                  <a:pt x="422" y="1713"/>
                  <a:pt x="1373" y="783"/>
                  <a:pt x="2024" y="783"/>
                </a:cubicBezTo>
                <a:close/>
                <a:moveTo>
                  <a:pt x="2208" y="1"/>
                </a:moveTo>
                <a:cubicBezTo>
                  <a:pt x="1228" y="1"/>
                  <a:pt x="1" y="1222"/>
                  <a:pt x="152" y="2457"/>
                </a:cubicBezTo>
                <a:cubicBezTo>
                  <a:pt x="257" y="3352"/>
                  <a:pt x="661" y="3704"/>
                  <a:pt x="1148" y="3704"/>
                </a:cubicBezTo>
                <a:cubicBezTo>
                  <a:pt x="2058" y="3704"/>
                  <a:pt x="3256" y="2473"/>
                  <a:pt x="3321" y="1256"/>
                </a:cubicBezTo>
                <a:cubicBezTo>
                  <a:pt x="3193" y="356"/>
                  <a:pt x="2736" y="1"/>
                  <a:pt x="22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0"/>
          <p:cNvSpPr/>
          <p:nvPr/>
        </p:nvSpPr>
        <p:spPr>
          <a:xfrm>
            <a:off x="509512" y="5216992"/>
            <a:ext cx="127685" cy="118746"/>
          </a:xfrm>
          <a:custGeom>
            <a:avLst/>
            <a:gdLst/>
            <a:ahLst/>
            <a:cxnLst/>
            <a:rect l="l" t="t" r="r" b="b"/>
            <a:pathLst>
              <a:path w="5685" h="5287" extrusionOk="0">
                <a:moveTo>
                  <a:pt x="3088" y="1066"/>
                </a:moveTo>
                <a:cubicBezTo>
                  <a:pt x="3803" y="1066"/>
                  <a:pt x="4429" y="1413"/>
                  <a:pt x="4488" y="2103"/>
                </a:cubicBezTo>
                <a:cubicBezTo>
                  <a:pt x="4571" y="3107"/>
                  <a:pt x="2950" y="4242"/>
                  <a:pt x="1853" y="4242"/>
                </a:cubicBezTo>
                <a:cubicBezTo>
                  <a:pt x="1200" y="4242"/>
                  <a:pt x="732" y="3840"/>
                  <a:pt x="919" y="2770"/>
                </a:cubicBezTo>
                <a:cubicBezTo>
                  <a:pt x="1124" y="1630"/>
                  <a:pt x="2178" y="1066"/>
                  <a:pt x="3088" y="1066"/>
                </a:cubicBezTo>
                <a:close/>
                <a:moveTo>
                  <a:pt x="3385" y="0"/>
                </a:moveTo>
                <a:cubicBezTo>
                  <a:pt x="1832" y="0"/>
                  <a:pt x="1" y="1708"/>
                  <a:pt x="151" y="3470"/>
                </a:cubicBezTo>
                <a:cubicBezTo>
                  <a:pt x="259" y="4768"/>
                  <a:pt x="1034" y="5287"/>
                  <a:pt x="1954" y="5287"/>
                </a:cubicBezTo>
                <a:cubicBezTo>
                  <a:pt x="3589" y="5287"/>
                  <a:pt x="5684" y="3650"/>
                  <a:pt x="5322" y="1836"/>
                </a:cubicBezTo>
                <a:cubicBezTo>
                  <a:pt x="5013" y="520"/>
                  <a:pt x="4241" y="0"/>
                  <a:pt x="33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0"/>
          <p:cNvSpPr/>
          <p:nvPr/>
        </p:nvSpPr>
        <p:spPr>
          <a:xfrm>
            <a:off x="439078" y="5321072"/>
            <a:ext cx="74590" cy="83012"/>
          </a:xfrm>
          <a:custGeom>
            <a:avLst/>
            <a:gdLst/>
            <a:ahLst/>
            <a:cxnLst/>
            <a:rect l="l" t="t" r="r" b="b"/>
            <a:pathLst>
              <a:path w="3321" h="3696" extrusionOk="0">
                <a:moveTo>
                  <a:pt x="2034" y="771"/>
                </a:moveTo>
                <a:cubicBezTo>
                  <a:pt x="2295" y="771"/>
                  <a:pt x="2506" y="924"/>
                  <a:pt x="2553" y="1305"/>
                </a:cubicBezTo>
                <a:cubicBezTo>
                  <a:pt x="2605" y="1842"/>
                  <a:pt x="1969" y="2713"/>
                  <a:pt x="1399" y="2713"/>
                </a:cubicBezTo>
                <a:cubicBezTo>
                  <a:pt x="1226" y="2713"/>
                  <a:pt x="1059" y="2633"/>
                  <a:pt x="919" y="2439"/>
                </a:cubicBezTo>
                <a:cubicBezTo>
                  <a:pt x="419" y="1724"/>
                  <a:pt x="1382" y="771"/>
                  <a:pt x="2034" y="771"/>
                </a:cubicBezTo>
                <a:close/>
                <a:moveTo>
                  <a:pt x="2205" y="0"/>
                </a:moveTo>
                <a:cubicBezTo>
                  <a:pt x="1226" y="0"/>
                  <a:pt x="0" y="1227"/>
                  <a:pt x="152" y="2439"/>
                </a:cubicBezTo>
                <a:cubicBezTo>
                  <a:pt x="257" y="3341"/>
                  <a:pt x="667" y="3696"/>
                  <a:pt x="1159" y="3696"/>
                </a:cubicBezTo>
                <a:cubicBezTo>
                  <a:pt x="2067" y="3696"/>
                  <a:pt x="3256" y="2484"/>
                  <a:pt x="3321" y="1272"/>
                </a:cubicBezTo>
                <a:cubicBezTo>
                  <a:pt x="3192" y="359"/>
                  <a:pt x="2735" y="0"/>
                  <a:pt x="22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0"/>
          <p:cNvSpPr/>
          <p:nvPr/>
        </p:nvSpPr>
        <p:spPr>
          <a:xfrm>
            <a:off x="527952" y="5362622"/>
            <a:ext cx="74882" cy="83214"/>
          </a:xfrm>
          <a:custGeom>
            <a:avLst/>
            <a:gdLst/>
            <a:ahLst/>
            <a:cxnLst/>
            <a:rect l="l" t="t" r="r" b="b"/>
            <a:pathLst>
              <a:path w="3334" h="3705" extrusionOk="0">
                <a:moveTo>
                  <a:pt x="2036" y="783"/>
                </a:moveTo>
                <a:cubicBezTo>
                  <a:pt x="2302" y="783"/>
                  <a:pt x="2518" y="937"/>
                  <a:pt x="2566" y="1323"/>
                </a:cubicBezTo>
                <a:cubicBezTo>
                  <a:pt x="2617" y="1833"/>
                  <a:pt x="1967" y="2712"/>
                  <a:pt x="1404" y="2712"/>
                </a:cubicBezTo>
                <a:cubicBezTo>
                  <a:pt x="1231" y="2712"/>
                  <a:pt x="1065" y="2628"/>
                  <a:pt x="931" y="2424"/>
                </a:cubicBezTo>
                <a:cubicBezTo>
                  <a:pt x="434" y="1713"/>
                  <a:pt x="1384" y="783"/>
                  <a:pt x="2036" y="783"/>
                </a:cubicBezTo>
                <a:close/>
                <a:moveTo>
                  <a:pt x="2218" y="1"/>
                </a:moveTo>
                <a:cubicBezTo>
                  <a:pt x="1236" y="1"/>
                  <a:pt x="1" y="1222"/>
                  <a:pt x="131" y="2457"/>
                </a:cubicBezTo>
                <a:cubicBezTo>
                  <a:pt x="247" y="3352"/>
                  <a:pt x="659" y="3704"/>
                  <a:pt x="1151" y="3704"/>
                </a:cubicBezTo>
                <a:cubicBezTo>
                  <a:pt x="2070" y="3704"/>
                  <a:pt x="3268" y="2473"/>
                  <a:pt x="3333" y="1256"/>
                </a:cubicBezTo>
                <a:cubicBezTo>
                  <a:pt x="3205" y="356"/>
                  <a:pt x="2748" y="1"/>
                  <a:pt x="22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7998298" y="5168049"/>
            <a:ext cx="250833" cy="263748"/>
          </a:xfrm>
          <a:custGeom>
            <a:avLst/>
            <a:gdLst/>
            <a:ahLst/>
            <a:cxnLst/>
            <a:rect l="l" t="t" r="r" b="b"/>
            <a:pathLst>
              <a:path w="11168" h="11743" extrusionOk="0">
                <a:moveTo>
                  <a:pt x="4137" y="1"/>
                </a:moveTo>
                <a:cubicBezTo>
                  <a:pt x="509" y="1"/>
                  <a:pt x="1" y="11356"/>
                  <a:pt x="821" y="11721"/>
                </a:cubicBezTo>
                <a:cubicBezTo>
                  <a:pt x="851" y="11735"/>
                  <a:pt x="890" y="11742"/>
                  <a:pt x="938" y="11742"/>
                </a:cubicBezTo>
                <a:cubicBezTo>
                  <a:pt x="2338" y="11742"/>
                  <a:pt x="11167" y="5769"/>
                  <a:pt x="9361" y="3382"/>
                </a:cubicBezTo>
                <a:cubicBezTo>
                  <a:pt x="9124" y="3070"/>
                  <a:pt x="8813" y="2941"/>
                  <a:pt x="8459" y="2941"/>
                </a:cubicBezTo>
                <a:cubicBezTo>
                  <a:pt x="6770" y="2941"/>
                  <a:pt x="4124" y="5884"/>
                  <a:pt x="4124" y="5884"/>
                </a:cubicBezTo>
                <a:cubicBezTo>
                  <a:pt x="4124" y="5884"/>
                  <a:pt x="6559" y="1080"/>
                  <a:pt x="5291" y="346"/>
                </a:cubicBezTo>
                <a:cubicBezTo>
                  <a:pt x="4876" y="109"/>
                  <a:pt x="4492" y="1"/>
                  <a:pt x="41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0"/>
          <p:cNvSpPr/>
          <p:nvPr/>
        </p:nvSpPr>
        <p:spPr>
          <a:xfrm>
            <a:off x="6930756" y="5272442"/>
            <a:ext cx="127685" cy="118746"/>
          </a:xfrm>
          <a:custGeom>
            <a:avLst/>
            <a:gdLst/>
            <a:ahLst/>
            <a:cxnLst/>
            <a:rect l="l" t="t" r="r" b="b"/>
            <a:pathLst>
              <a:path w="5685" h="5287" extrusionOk="0">
                <a:moveTo>
                  <a:pt x="3088" y="1066"/>
                </a:moveTo>
                <a:cubicBezTo>
                  <a:pt x="3803" y="1066"/>
                  <a:pt x="4429" y="1413"/>
                  <a:pt x="4488" y="2103"/>
                </a:cubicBezTo>
                <a:cubicBezTo>
                  <a:pt x="4571" y="3107"/>
                  <a:pt x="2950" y="4242"/>
                  <a:pt x="1853" y="4242"/>
                </a:cubicBezTo>
                <a:cubicBezTo>
                  <a:pt x="1200" y="4242"/>
                  <a:pt x="732" y="3840"/>
                  <a:pt x="919" y="2770"/>
                </a:cubicBezTo>
                <a:cubicBezTo>
                  <a:pt x="1124" y="1630"/>
                  <a:pt x="2178" y="1066"/>
                  <a:pt x="3088" y="1066"/>
                </a:cubicBezTo>
                <a:close/>
                <a:moveTo>
                  <a:pt x="3385" y="0"/>
                </a:moveTo>
                <a:cubicBezTo>
                  <a:pt x="1832" y="0"/>
                  <a:pt x="1" y="1708"/>
                  <a:pt x="151" y="3470"/>
                </a:cubicBezTo>
                <a:cubicBezTo>
                  <a:pt x="260" y="4768"/>
                  <a:pt x="1034" y="5287"/>
                  <a:pt x="1954" y="5287"/>
                </a:cubicBezTo>
                <a:cubicBezTo>
                  <a:pt x="3589" y="5287"/>
                  <a:pt x="5685" y="3650"/>
                  <a:pt x="5322" y="1836"/>
                </a:cubicBezTo>
                <a:cubicBezTo>
                  <a:pt x="5013" y="520"/>
                  <a:pt x="4241" y="0"/>
                  <a:pt x="33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0"/>
          <p:cNvSpPr/>
          <p:nvPr/>
        </p:nvSpPr>
        <p:spPr>
          <a:xfrm>
            <a:off x="6860322" y="5376522"/>
            <a:ext cx="74590" cy="83012"/>
          </a:xfrm>
          <a:custGeom>
            <a:avLst/>
            <a:gdLst/>
            <a:ahLst/>
            <a:cxnLst/>
            <a:rect l="l" t="t" r="r" b="b"/>
            <a:pathLst>
              <a:path w="3321" h="3696" extrusionOk="0">
                <a:moveTo>
                  <a:pt x="2034" y="771"/>
                </a:moveTo>
                <a:cubicBezTo>
                  <a:pt x="2295" y="771"/>
                  <a:pt x="2506" y="924"/>
                  <a:pt x="2554" y="1305"/>
                </a:cubicBezTo>
                <a:cubicBezTo>
                  <a:pt x="2605" y="1842"/>
                  <a:pt x="1969" y="2713"/>
                  <a:pt x="1399" y="2713"/>
                </a:cubicBezTo>
                <a:cubicBezTo>
                  <a:pt x="1226" y="2713"/>
                  <a:pt x="1059" y="2633"/>
                  <a:pt x="919" y="2439"/>
                </a:cubicBezTo>
                <a:cubicBezTo>
                  <a:pt x="419" y="1724"/>
                  <a:pt x="1382" y="771"/>
                  <a:pt x="2034" y="771"/>
                </a:cubicBezTo>
                <a:close/>
                <a:moveTo>
                  <a:pt x="2205" y="0"/>
                </a:moveTo>
                <a:cubicBezTo>
                  <a:pt x="1226" y="0"/>
                  <a:pt x="0" y="1227"/>
                  <a:pt x="152" y="2439"/>
                </a:cubicBezTo>
                <a:cubicBezTo>
                  <a:pt x="257" y="3341"/>
                  <a:pt x="667" y="3696"/>
                  <a:pt x="1159" y="3696"/>
                </a:cubicBezTo>
                <a:cubicBezTo>
                  <a:pt x="2067" y="3696"/>
                  <a:pt x="3256" y="2484"/>
                  <a:pt x="3321" y="1272"/>
                </a:cubicBezTo>
                <a:cubicBezTo>
                  <a:pt x="3192" y="359"/>
                  <a:pt x="2735" y="0"/>
                  <a:pt x="220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0"/>
          <p:cNvSpPr/>
          <p:nvPr/>
        </p:nvSpPr>
        <p:spPr>
          <a:xfrm>
            <a:off x="5657054" y="5168049"/>
            <a:ext cx="250833" cy="263748"/>
          </a:xfrm>
          <a:custGeom>
            <a:avLst/>
            <a:gdLst/>
            <a:ahLst/>
            <a:cxnLst/>
            <a:rect l="l" t="t" r="r" b="b"/>
            <a:pathLst>
              <a:path w="11168" h="11743" extrusionOk="0">
                <a:moveTo>
                  <a:pt x="4137" y="1"/>
                </a:moveTo>
                <a:cubicBezTo>
                  <a:pt x="509" y="1"/>
                  <a:pt x="1" y="11356"/>
                  <a:pt x="821" y="11721"/>
                </a:cubicBezTo>
                <a:cubicBezTo>
                  <a:pt x="851" y="11735"/>
                  <a:pt x="890" y="11742"/>
                  <a:pt x="938" y="11742"/>
                </a:cubicBezTo>
                <a:cubicBezTo>
                  <a:pt x="2338" y="11742"/>
                  <a:pt x="11167" y="5769"/>
                  <a:pt x="9361" y="3382"/>
                </a:cubicBezTo>
                <a:cubicBezTo>
                  <a:pt x="9124" y="3070"/>
                  <a:pt x="8812" y="2941"/>
                  <a:pt x="8459" y="2941"/>
                </a:cubicBezTo>
                <a:cubicBezTo>
                  <a:pt x="6770" y="2941"/>
                  <a:pt x="4124" y="5884"/>
                  <a:pt x="4124" y="5884"/>
                </a:cubicBezTo>
                <a:cubicBezTo>
                  <a:pt x="4124" y="5884"/>
                  <a:pt x="6559" y="1080"/>
                  <a:pt x="5291" y="346"/>
                </a:cubicBezTo>
                <a:cubicBezTo>
                  <a:pt x="4876" y="109"/>
                  <a:pt x="4492" y="1"/>
                  <a:pt x="41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0"/>
          <p:cNvSpPr/>
          <p:nvPr/>
        </p:nvSpPr>
        <p:spPr>
          <a:xfrm>
            <a:off x="6949465" y="5418072"/>
            <a:ext cx="74612" cy="83214"/>
          </a:xfrm>
          <a:custGeom>
            <a:avLst/>
            <a:gdLst/>
            <a:ahLst/>
            <a:cxnLst/>
            <a:rect l="l" t="t" r="r" b="b"/>
            <a:pathLst>
              <a:path w="3322" h="3705" extrusionOk="0">
                <a:moveTo>
                  <a:pt x="2024" y="783"/>
                </a:moveTo>
                <a:cubicBezTo>
                  <a:pt x="2290" y="783"/>
                  <a:pt x="2506" y="937"/>
                  <a:pt x="2554" y="1323"/>
                </a:cubicBezTo>
                <a:cubicBezTo>
                  <a:pt x="2605" y="1833"/>
                  <a:pt x="1955" y="2712"/>
                  <a:pt x="1393" y="2712"/>
                </a:cubicBezTo>
                <a:cubicBezTo>
                  <a:pt x="1219" y="2712"/>
                  <a:pt x="1053" y="2628"/>
                  <a:pt x="920" y="2424"/>
                </a:cubicBezTo>
                <a:cubicBezTo>
                  <a:pt x="422" y="1713"/>
                  <a:pt x="1373" y="783"/>
                  <a:pt x="2024" y="783"/>
                </a:cubicBezTo>
                <a:close/>
                <a:moveTo>
                  <a:pt x="2208" y="1"/>
                </a:moveTo>
                <a:cubicBezTo>
                  <a:pt x="1228" y="1"/>
                  <a:pt x="1" y="1222"/>
                  <a:pt x="152" y="2457"/>
                </a:cubicBezTo>
                <a:cubicBezTo>
                  <a:pt x="257" y="3352"/>
                  <a:pt x="661" y="3704"/>
                  <a:pt x="1148" y="3704"/>
                </a:cubicBezTo>
                <a:cubicBezTo>
                  <a:pt x="2058" y="3704"/>
                  <a:pt x="3256" y="2473"/>
                  <a:pt x="3321" y="1256"/>
                </a:cubicBezTo>
                <a:cubicBezTo>
                  <a:pt x="3193" y="356"/>
                  <a:pt x="2736" y="1"/>
                  <a:pt x="22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0"/>
          <p:cNvSpPr txBox="1">
            <a:spLocks noGrp="1"/>
          </p:cNvSpPr>
          <p:nvPr>
            <p:ph type="subTitle" idx="1"/>
          </p:nvPr>
        </p:nvSpPr>
        <p:spPr>
          <a:xfrm>
            <a:off x="1915200" y="1881226"/>
            <a:ext cx="53136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3" name="Google Shape;793;p20"/>
          <p:cNvSpPr txBox="1">
            <a:spLocks noGrp="1"/>
          </p:cNvSpPr>
          <p:nvPr>
            <p:ph type="subTitle" idx="2"/>
          </p:nvPr>
        </p:nvSpPr>
        <p:spPr>
          <a:xfrm>
            <a:off x="2596800" y="2847813"/>
            <a:ext cx="39504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94" name="Google Shape;794;p20"/>
          <p:cNvSpPr/>
          <p:nvPr/>
        </p:nvSpPr>
        <p:spPr>
          <a:xfrm flipH="1">
            <a:off x="4912352" y="200775"/>
            <a:ext cx="1755182" cy="896999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0"/>
          <p:cNvSpPr/>
          <p:nvPr/>
        </p:nvSpPr>
        <p:spPr>
          <a:xfrm flipH="1">
            <a:off x="7641206" y="1524013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0"/>
          <p:cNvSpPr/>
          <p:nvPr/>
        </p:nvSpPr>
        <p:spPr>
          <a:xfrm flipH="1">
            <a:off x="509494" y="3361951"/>
            <a:ext cx="2056055" cy="105076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0"/>
          <p:cNvGrpSpPr/>
          <p:nvPr/>
        </p:nvGrpSpPr>
        <p:grpSpPr>
          <a:xfrm>
            <a:off x="4912360" y="3957385"/>
            <a:ext cx="853451" cy="836552"/>
            <a:chOff x="4912360" y="3957385"/>
            <a:chExt cx="853451" cy="836552"/>
          </a:xfrm>
        </p:grpSpPr>
        <p:sp>
          <p:nvSpPr>
            <p:cNvPr id="798" name="Google Shape;798;p20"/>
            <p:cNvSpPr/>
            <p:nvPr/>
          </p:nvSpPr>
          <p:spPr>
            <a:xfrm rot="924102" flipH="1">
              <a:off x="4989021" y="4038186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924102" flipH="1">
              <a:off x="4988668" y="4043469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924102" flipH="1">
              <a:off x="5072871" y="4107415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924102" flipH="1">
              <a:off x="5265984" y="4155686"/>
              <a:ext cx="361234" cy="512971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924102" flipH="1">
              <a:off x="4989028" y="4038164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924102" flipH="1">
              <a:off x="4988674" y="4043447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924102" flipH="1">
              <a:off x="5072877" y="4107392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924111" flipH="1">
              <a:off x="5265836" y="4164630"/>
              <a:ext cx="347568" cy="49345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3000398" y="279374"/>
            <a:ext cx="804574" cy="806093"/>
            <a:chOff x="7471223" y="3767024"/>
            <a:chExt cx="804574" cy="806093"/>
          </a:xfrm>
        </p:grpSpPr>
        <p:sp>
          <p:nvSpPr>
            <p:cNvPr id="807" name="Google Shape;807;p20"/>
            <p:cNvSpPr/>
            <p:nvPr/>
          </p:nvSpPr>
          <p:spPr>
            <a:xfrm rot="2615724" flipH="1">
              <a:off x="7584818" y="3890225"/>
              <a:ext cx="579393" cy="55529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2615724" flipH="1">
              <a:off x="7582467" y="3894348"/>
              <a:ext cx="581014" cy="554981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 rot="2615724" flipH="1">
              <a:off x="7654820" y="3951302"/>
              <a:ext cx="454540" cy="43488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 rot="2615724" flipH="1">
              <a:off x="7788484" y="4026152"/>
              <a:ext cx="299477" cy="42527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 rot="2615724" flipH="1">
              <a:off x="7584831" y="3890211"/>
              <a:ext cx="579393" cy="55529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 rot="2615724" flipH="1">
              <a:off x="7582480" y="3894334"/>
              <a:ext cx="581014" cy="554981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 rot="2615724" flipH="1">
              <a:off x="7654833" y="3951288"/>
              <a:ext cx="454540" cy="43488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 rot="2615850" flipH="1">
              <a:off x="7789367" y="4030909"/>
              <a:ext cx="288154" cy="409102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0"/>
          <p:cNvGrpSpPr/>
          <p:nvPr/>
        </p:nvGrpSpPr>
        <p:grpSpPr>
          <a:xfrm>
            <a:off x="8095857" y="410459"/>
            <a:ext cx="541054" cy="535417"/>
            <a:chOff x="7485257" y="3784259"/>
            <a:chExt cx="541054" cy="535417"/>
          </a:xfrm>
        </p:grpSpPr>
        <p:sp>
          <p:nvSpPr>
            <p:cNvPr id="816" name="Google Shape;816;p20"/>
            <p:cNvSpPr/>
            <p:nvPr/>
          </p:nvSpPr>
          <p:spPr>
            <a:xfrm rot="1553055" flipH="1">
              <a:off x="7551077" y="3854018"/>
              <a:ext cx="409777" cy="392753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 rot="1553055" flipH="1">
              <a:off x="7550320" y="3857133"/>
              <a:ext cx="410923" cy="39253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 rot="1553055" flipH="1">
              <a:off x="7600517" y="3895557"/>
              <a:ext cx="321475" cy="30759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 rot="1553055" flipH="1">
              <a:off x="7708241" y="3934069"/>
              <a:ext cx="211806" cy="30079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 rot="1553055" flipH="1">
              <a:off x="7551083" y="3854006"/>
              <a:ext cx="409777" cy="392753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 rot="1553055" flipH="1">
              <a:off x="7550326" y="3857121"/>
              <a:ext cx="410923" cy="39253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 rot="1553055" flipH="1">
              <a:off x="7600523" y="3895544"/>
              <a:ext cx="321475" cy="30759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 rot="1553061" flipH="1">
              <a:off x="7708295" y="3938573"/>
              <a:ext cx="203804" cy="289348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18_2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1"/>
          <p:cNvSpPr txBox="1">
            <a:spLocks noGrp="1"/>
          </p:cNvSpPr>
          <p:nvPr>
            <p:ph type="title"/>
          </p:nvPr>
        </p:nvSpPr>
        <p:spPr>
          <a:xfrm>
            <a:off x="6066452" y="2778170"/>
            <a:ext cx="20295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6" name="Google Shape;826;p21"/>
          <p:cNvSpPr txBox="1">
            <a:spLocks noGrp="1"/>
          </p:cNvSpPr>
          <p:nvPr>
            <p:ph type="title" idx="2"/>
          </p:nvPr>
        </p:nvSpPr>
        <p:spPr>
          <a:xfrm>
            <a:off x="3557256" y="2778170"/>
            <a:ext cx="20295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7" name="Google Shape;827;p21"/>
          <p:cNvSpPr txBox="1">
            <a:spLocks noGrp="1"/>
          </p:cNvSpPr>
          <p:nvPr>
            <p:ph type="title" idx="3"/>
          </p:nvPr>
        </p:nvSpPr>
        <p:spPr>
          <a:xfrm>
            <a:off x="1048048" y="2778170"/>
            <a:ext cx="2029500" cy="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8" name="Google Shape;828;p21"/>
          <p:cNvSpPr txBox="1">
            <a:spLocks noGrp="1"/>
          </p:cNvSpPr>
          <p:nvPr>
            <p:ph type="subTitle" idx="1"/>
          </p:nvPr>
        </p:nvSpPr>
        <p:spPr>
          <a:xfrm>
            <a:off x="1119298" y="3166421"/>
            <a:ext cx="18870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subTitle" idx="4"/>
          </p:nvPr>
        </p:nvSpPr>
        <p:spPr>
          <a:xfrm>
            <a:off x="3628506" y="3166426"/>
            <a:ext cx="18870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30" name="Google Shape;830;p21"/>
          <p:cNvSpPr txBox="1">
            <a:spLocks noGrp="1"/>
          </p:cNvSpPr>
          <p:nvPr>
            <p:ph type="subTitle" idx="5"/>
          </p:nvPr>
        </p:nvSpPr>
        <p:spPr>
          <a:xfrm>
            <a:off x="6137702" y="3166421"/>
            <a:ext cx="18870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None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31" name="Google Shape;831;p21"/>
          <p:cNvSpPr txBox="1">
            <a:spLocks noGrp="1"/>
          </p:cNvSpPr>
          <p:nvPr>
            <p:ph type="title" idx="6"/>
          </p:nvPr>
        </p:nvSpPr>
        <p:spPr>
          <a:xfrm>
            <a:off x="601425" y="3439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109900" y="71675"/>
            <a:ext cx="8653782" cy="4748252"/>
            <a:chOff x="109900" y="71675"/>
            <a:chExt cx="8653782" cy="4748252"/>
          </a:xfrm>
        </p:grpSpPr>
        <p:sp>
          <p:nvSpPr>
            <p:cNvPr id="833" name="Google Shape;833;p21"/>
            <p:cNvSpPr/>
            <p:nvPr/>
          </p:nvSpPr>
          <p:spPr>
            <a:xfrm>
              <a:off x="8271499" y="4345043"/>
              <a:ext cx="492182" cy="471671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8269434" y="4348518"/>
              <a:ext cx="493559" cy="471409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8319352" y="4392280"/>
              <a:ext cx="386122" cy="369398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8309650" y="4406572"/>
              <a:ext cx="254400" cy="36123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8271499" y="4345027"/>
              <a:ext cx="492182" cy="471671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8269434" y="4348502"/>
              <a:ext cx="493559" cy="471409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8319352" y="4392264"/>
              <a:ext cx="386122" cy="369398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8319352" y="4414197"/>
              <a:ext cx="244736" cy="347461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 rot="1766360">
              <a:off x="180392" y="144579"/>
              <a:ext cx="396429" cy="37990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 rot="1766360">
              <a:off x="177549" y="146485"/>
              <a:ext cx="397538" cy="379689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 rot="1766360">
              <a:off x="221018" y="180984"/>
              <a:ext cx="311003" cy="29752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 rot="1766360">
              <a:off x="217020" y="161519"/>
              <a:ext cx="204907" cy="290951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 rot="1766360">
              <a:off x="180399" y="144567"/>
              <a:ext cx="396429" cy="37990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 rot="1766360">
              <a:off x="177555" y="146473"/>
              <a:ext cx="397538" cy="379689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 rot="1766360">
              <a:off x="221025" y="180972"/>
              <a:ext cx="311003" cy="29752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 rot="1766350">
              <a:off x="224036" y="169513"/>
              <a:ext cx="197130" cy="279849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1"/>
          <p:cNvGrpSpPr/>
          <p:nvPr/>
        </p:nvGrpSpPr>
        <p:grpSpPr>
          <a:xfrm>
            <a:off x="-567875" y="250075"/>
            <a:ext cx="9908131" cy="2369636"/>
            <a:chOff x="-567875" y="250075"/>
            <a:chExt cx="9908131" cy="2369636"/>
          </a:xfrm>
        </p:grpSpPr>
        <p:sp>
          <p:nvSpPr>
            <p:cNvPr id="850" name="Google Shape;850;p21"/>
            <p:cNvSpPr/>
            <p:nvPr/>
          </p:nvSpPr>
          <p:spPr>
            <a:xfrm>
              <a:off x="7409885" y="250075"/>
              <a:ext cx="1930371" cy="986531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-567875" y="1841976"/>
              <a:ext cx="1521817" cy="777736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5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8"/>
          <p:cNvSpPr txBox="1">
            <a:spLocks noGrp="1"/>
          </p:cNvSpPr>
          <p:nvPr>
            <p:ph type="title" hasCustomPrompt="1"/>
          </p:nvPr>
        </p:nvSpPr>
        <p:spPr>
          <a:xfrm>
            <a:off x="2411100" y="729850"/>
            <a:ext cx="43218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06" name="Google Shape;1006;p28"/>
          <p:cNvSpPr txBox="1">
            <a:spLocks noGrp="1"/>
          </p:cNvSpPr>
          <p:nvPr>
            <p:ph type="subTitle" idx="1"/>
          </p:nvPr>
        </p:nvSpPr>
        <p:spPr>
          <a:xfrm>
            <a:off x="3298350" y="1404025"/>
            <a:ext cx="25473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07" name="Google Shape;1007;p28"/>
          <p:cNvSpPr txBox="1">
            <a:spLocks noGrp="1"/>
          </p:cNvSpPr>
          <p:nvPr>
            <p:ph type="title" idx="2" hasCustomPrompt="1"/>
          </p:nvPr>
        </p:nvSpPr>
        <p:spPr>
          <a:xfrm>
            <a:off x="2411100" y="2030674"/>
            <a:ext cx="43218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08" name="Google Shape;1008;p28"/>
          <p:cNvSpPr txBox="1">
            <a:spLocks noGrp="1"/>
          </p:cNvSpPr>
          <p:nvPr>
            <p:ph type="subTitle" idx="3"/>
          </p:nvPr>
        </p:nvSpPr>
        <p:spPr>
          <a:xfrm>
            <a:off x="3298350" y="2705452"/>
            <a:ext cx="25473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09" name="Google Shape;1009;p28"/>
          <p:cNvSpPr txBox="1">
            <a:spLocks noGrp="1"/>
          </p:cNvSpPr>
          <p:nvPr>
            <p:ph type="title" idx="4" hasCustomPrompt="1"/>
          </p:nvPr>
        </p:nvSpPr>
        <p:spPr>
          <a:xfrm>
            <a:off x="2411100" y="3332100"/>
            <a:ext cx="43218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10" name="Google Shape;1010;p28"/>
          <p:cNvSpPr txBox="1">
            <a:spLocks noGrp="1"/>
          </p:cNvSpPr>
          <p:nvPr>
            <p:ph type="subTitle" idx="5"/>
          </p:nvPr>
        </p:nvSpPr>
        <p:spPr>
          <a:xfrm>
            <a:off x="3298350" y="4006875"/>
            <a:ext cx="25473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42424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11" name="Google Shape;1011;p28"/>
          <p:cNvSpPr/>
          <p:nvPr/>
        </p:nvSpPr>
        <p:spPr>
          <a:xfrm>
            <a:off x="-659301" y="2484310"/>
            <a:ext cx="2583159" cy="132014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28"/>
          <p:cNvSpPr/>
          <p:nvPr/>
        </p:nvSpPr>
        <p:spPr>
          <a:xfrm>
            <a:off x="867213" y="483724"/>
            <a:ext cx="1377472" cy="703855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3" name="Google Shape;1013;p28"/>
          <p:cNvSpPr/>
          <p:nvPr/>
        </p:nvSpPr>
        <p:spPr>
          <a:xfrm>
            <a:off x="7294911" y="2237721"/>
            <a:ext cx="1569017" cy="801745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4" name="Google Shape;1014;p28"/>
          <p:cNvSpPr/>
          <p:nvPr/>
        </p:nvSpPr>
        <p:spPr>
          <a:xfrm flipH="1">
            <a:off x="7578232" y="832734"/>
            <a:ext cx="592120" cy="5674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28"/>
          <p:cNvSpPr/>
          <p:nvPr/>
        </p:nvSpPr>
        <p:spPr>
          <a:xfrm flipH="1">
            <a:off x="7579060" y="836914"/>
            <a:ext cx="593776" cy="56711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28"/>
          <p:cNvSpPr/>
          <p:nvPr/>
        </p:nvSpPr>
        <p:spPr>
          <a:xfrm flipH="1">
            <a:off x="7648258" y="889561"/>
            <a:ext cx="464525" cy="44439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28"/>
          <p:cNvSpPr/>
          <p:nvPr/>
        </p:nvSpPr>
        <p:spPr>
          <a:xfrm flipH="1">
            <a:off x="7818399" y="906756"/>
            <a:ext cx="306056" cy="434574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28"/>
          <p:cNvSpPr/>
          <p:nvPr/>
        </p:nvSpPr>
        <p:spPr>
          <a:xfrm flipH="1">
            <a:off x="7578232" y="832714"/>
            <a:ext cx="592120" cy="5674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 flipH="1">
            <a:off x="7579060" y="836894"/>
            <a:ext cx="593776" cy="56711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 flipH="1">
            <a:off x="7648258" y="889542"/>
            <a:ext cx="464525" cy="44439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 flipH="1">
            <a:off x="7818370" y="915928"/>
            <a:ext cx="294413" cy="418016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 rot="1425253" flipH="1">
            <a:off x="152018" y="194877"/>
            <a:ext cx="383800" cy="3678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28"/>
          <p:cNvSpPr/>
          <p:nvPr/>
        </p:nvSpPr>
        <p:spPr>
          <a:xfrm rot="1425253" flipH="1">
            <a:off x="151414" y="197798"/>
            <a:ext cx="384873" cy="3676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28"/>
          <p:cNvSpPr/>
          <p:nvPr/>
        </p:nvSpPr>
        <p:spPr>
          <a:xfrm rot="1425253" flipH="1">
            <a:off x="198294" y="233597"/>
            <a:ext cx="301095" cy="28807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8"/>
          <p:cNvSpPr/>
          <p:nvPr/>
        </p:nvSpPr>
        <p:spPr>
          <a:xfrm rot="1425253" flipH="1">
            <a:off x="300376" y="267803"/>
            <a:ext cx="198379" cy="281707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28"/>
          <p:cNvSpPr/>
          <p:nvPr/>
        </p:nvSpPr>
        <p:spPr>
          <a:xfrm rot="1425253" flipH="1">
            <a:off x="152023" y="194866"/>
            <a:ext cx="383800" cy="3678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28"/>
          <p:cNvSpPr/>
          <p:nvPr/>
        </p:nvSpPr>
        <p:spPr>
          <a:xfrm rot="1425253" flipH="1">
            <a:off x="151419" y="197787"/>
            <a:ext cx="384873" cy="3676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8"/>
          <p:cNvSpPr/>
          <p:nvPr/>
        </p:nvSpPr>
        <p:spPr>
          <a:xfrm rot="1425253" flipH="1">
            <a:off x="198299" y="233585"/>
            <a:ext cx="301095" cy="28807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28"/>
          <p:cNvSpPr/>
          <p:nvPr/>
        </p:nvSpPr>
        <p:spPr>
          <a:xfrm rot="1425149" flipH="1">
            <a:off x="300449" y="272175"/>
            <a:ext cx="190829" cy="270963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28"/>
          <p:cNvSpPr/>
          <p:nvPr/>
        </p:nvSpPr>
        <p:spPr>
          <a:xfrm rot="2660625" flipH="1">
            <a:off x="1805870" y="4263758"/>
            <a:ext cx="516869" cy="495381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28"/>
          <p:cNvSpPr/>
          <p:nvPr/>
        </p:nvSpPr>
        <p:spPr>
          <a:xfrm rot="2660625" flipH="1">
            <a:off x="1803727" y="4267417"/>
            <a:ext cx="518314" cy="49510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28"/>
          <p:cNvSpPr/>
          <p:nvPr/>
        </p:nvSpPr>
        <p:spPr>
          <a:xfrm rot="2660625" flipH="1">
            <a:off x="1868316" y="4318335"/>
            <a:ext cx="405489" cy="387967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28"/>
          <p:cNvSpPr/>
          <p:nvPr/>
        </p:nvSpPr>
        <p:spPr>
          <a:xfrm rot="2660625" flipH="1">
            <a:off x="1986737" y="4385755"/>
            <a:ext cx="267160" cy="379394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8"/>
          <p:cNvSpPr/>
          <p:nvPr/>
        </p:nvSpPr>
        <p:spPr>
          <a:xfrm rot="2660625" flipH="1">
            <a:off x="1805882" y="4263745"/>
            <a:ext cx="516869" cy="495381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28"/>
          <p:cNvSpPr/>
          <p:nvPr/>
        </p:nvSpPr>
        <p:spPr>
          <a:xfrm rot="2660625" flipH="1">
            <a:off x="1803739" y="4267405"/>
            <a:ext cx="518314" cy="49510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28"/>
          <p:cNvSpPr/>
          <p:nvPr/>
        </p:nvSpPr>
        <p:spPr>
          <a:xfrm rot="2660625" flipH="1">
            <a:off x="1868328" y="4318323"/>
            <a:ext cx="405489" cy="387967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28"/>
          <p:cNvSpPr/>
          <p:nvPr/>
        </p:nvSpPr>
        <p:spPr>
          <a:xfrm rot="2660348" flipH="1">
            <a:off x="1987646" y="4389990"/>
            <a:ext cx="256964" cy="364919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_1_1_1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30"/>
          <p:cNvGrpSpPr/>
          <p:nvPr/>
        </p:nvGrpSpPr>
        <p:grpSpPr>
          <a:xfrm>
            <a:off x="549152" y="483724"/>
            <a:ext cx="8009829" cy="4176063"/>
            <a:chOff x="549152" y="483724"/>
            <a:chExt cx="8009829" cy="4176063"/>
          </a:xfrm>
        </p:grpSpPr>
        <p:sp>
          <p:nvSpPr>
            <p:cNvPr id="1074" name="Google Shape;1074;p30"/>
            <p:cNvSpPr/>
            <p:nvPr/>
          </p:nvSpPr>
          <p:spPr>
            <a:xfrm rot="924102" flipH="1">
              <a:off x="7596871" y="3904036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 rot="924102" flipH="1">
              <a:off x="7596518" y="3909319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 rot="924102" flipH="1">
              <a:off x="7680721" y="3973265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 rot="924102" flipH="1">
              <a:off x="7873834" y="4021536"/>
              <a:ext cx="361234" cy="512971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 rot="924102" flipH="1">
              <a:off x="7596878" y="3904014"/>
              <a:ext cx="698874" cy="6697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 rot="924102" flipH="1">
              <a:off x="7596524" y="3909297"/>
              <a:ext cx="700828" cy="669423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 rot="924102" flipH="1">
              <a:off x="7680727" y="3973242"/>
              <a:ext cx="548274" cy="52456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 rot="924111" flipH="1">
              <a:off x="7873686" y="4030480"/>
              <a:ext cx="347568" cy="49345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 flipH="1">
              <a:off x="8087957" y="483740"/>
              <a:ext cx="469056" cy="44954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 flipH="1">
              <a:off x="8088613" y="487051"/>
              <a:ext cx="470368" cy="449298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 flipH="1">
              <a:off x="8143423" y="528760"/>
              <a:ext cx="367980" cy="35207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 flipH="1">
              <a:off x="8278203" y="542382"/>
              <a:ext cx="242446" cy="344292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 flipH="1">
              <a:off x="8087957" y="483724"/>
              <a:ext cx="469056" cy="44954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 flipH="1">
              <a:off x="8088613" y="487036"/>
              <a:ext cx="470368" cy="449298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 flipH="1">
              <a:off x="8143423" y="528745"/>
              <a:ext cx="367980" cy="352072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 flipH="1">
              <a:off x="8278135" y="549649"/>
              <a:ext cx="233268" cy="331179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 rot="2153308" flipH="1">
              <a:off x="1827439" y="578552"/>
              <a:ext cx="469050" cy="449564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 rot="2153308" flipH="1">
              <a:off x="1825978" y="582028"/>
              <a:ext cx="470362" cy="44931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 rot="2153308" flipH="1">
              <a:off x="1884149" y="627167"/>
              <a:ext cx="367975" cy="35208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 rot="2153308" flipH="1">
              <a:off x="1999552" y="681156"/>
              <a:ext cx="242443" cy="34430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 rot="2153308" flipH="1">
              <a:off x="1827448" y="578539"/>
              <a:ext cx="469050" cy="449564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2153308" flipH="1">
              <a:off x="1825987" y="582015"/>
              <a:ext cx="470362" cy="449314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2153308" flipH="1">
              <a:off x="1884158" y="627155"/>
              <a:ext cx="367975" cy="35208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2153337" flipH="1">
              <a:off x="1999946" y="685554"/>
              <a:ext cx="233271" cy="331183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>
              <a:off x="549152" y="3931709"/>
              <a:ext cx="642127" cy="6154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>
              <a:off x="550050" y="3936243"/>
              <a:ext cx="643923" cy="61507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>
              <a:off x="625084" y="3993341"/>
              <a:ext cx="503756" cy="48197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>
              <a:off x="809595" y="4011989"/>
              <a:ext cx="331903" cy="47132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>
              <a:off x="549152" y="3931688"/>
              <a:ext cx="642127" cy="6154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>
              <a:off x="550050" y="3936221"/>
              <a:ext cx="643923" cy="61507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>
              <a:off x="625084" y="3993320"/>
              <a:ext cx="503756" cy="48197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 flipH="1">
              <a:off x="809491" y="4021937"/>
              <a:ext cx="319348" cy="453390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6" name="Google Shape;1106;p30"/>
          <p:cNvSpPr/>
          <p:nvPr/>
        </p:nvSpPr>
        <p:spPr>
          <a:xfrm flipH="1">
            <a:off x="4912352" y="200775"/>
            <a:ext cx="1755182" cy="896999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0"/>
          <p:cNvSpPr/>
          <p:nvPr/>
        </p:nvSpPr>
        <p:spPr>
          <a:xfrm flipH="1">
            <a:off x="6792581" y="1637838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0"/>
          <p:cNvSpPr/>
          <p:nvPr/>
        </p:nvSpPr>
        <p:spPr>
          <a:xfrm flipH="1">
            <a:off x="327694" y="1716476"/>
            <a:ext cx="2056055" cy="105076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_1_1_1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 flipH="1">
            <a:off x="7409135" y="246900"/>
            <a:ext cx="1138618" cy="581899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1"/>
          <p:cNvSpPr/>
          <p:nvPr/>
        </p:nvSpPr>
        <p:spPr>
          <a:xfrm flipH="1">
            <a:off x="-604394" y="406288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1"/>
          <p:cNvSpPr/>
          <p:nvPr/>
        </p:nvSpPr>
        <p:spPr>
          <a:xfrm flipH="1">
            <a:off x="6702688" y="3506875"/>
            <a:ext cx="1442235" cy="737065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1"/>
          <p:cNvSpPr/>
          <p:nvPr/>
        </p:nvSpPr>
        <p:spPr>
          <a:xfrm rot="924001" flipH="1">
            <a:off x="3289642" y="204185"/>
            <a:ext cx="384111" cy="368126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1"/>
          <p:cNvSpPr/>
          <p:nvPr/>
        </p:nvSpPr>
        <p:spPr>
          <a:xfrm rot="924001" flipH="1">
            <a:off x="3289447" y="207088"/>
            <a:ext cx="385185" cy="367922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1"/>
          <p:cNvSpPr/>
          <p:nvPr/>
        </p:nvSpPr>
        <p:spPr>
          <a:xfrm rot="924001" flipH="1">
            <a:off x="3335727" y="242233"/>
            <a:ext cx="301339" cy="288305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1"/>
          <p:cNvSpPr/>
          <p:nvPr/>
        </p:nvSpPr>
        <p:spPr>
          <a:xfrm rot="924001" flipH="1">
            <a:off x="3441865" y="268762"/>
            <a:ext cx="198539" cy="281934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1"/>
          <p:cNvSpPr/>
          <p:nvPr/>
        </p:nvSpPr>
        <p:spPr>
          <a:xfrm rot="924001" flipH="1">
            <a:off x="3289645" y="204172"/>
            <a:ext cx="384111" cy="368126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1"/>
          <p:cNvSpPr/>
          <p:nvPr/>
        </p:nvSpPr>
        <p:spPr>
          <a:xfrm rot="924001" flipH="1">
            <a:off x="3289451" y="207076"/>
            <a:ext cx="385185" cy="367922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1"/>
          <p:cNvSpPr/>
          <p:nvPr/>
        </p:nvSpPr>
        <p:spPr>
          <a:xfrm rot="924001" flipH="1">
            <a:off x="3335730" y="242221"/>
            <a:ext cx="301339" cy="288305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1"/>
          <p:cNvSpPr/>
          <p:nvPr/>
        </p:nvSpPr>
        <p:spPr>
          <a:xfrm rot="924250" flipH="1">
            <a:off x="3441773" y="273669"/>
            <a:ext cx="191036" cy="271220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1"/>
          <p:cNvSpPr/>
          <p:nvPr/>
        </p:nvSpPr>
        <p:spPr>
          <a:xfrm rot="1473651" flipH="1">
            <a:off x="222996" y="4480019"/>
            <a:ext cx="469033" cy="449565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1"/>
          <p:cNvSpPr/>
          <p:nvPr/>
        </p:nvSpPr>
        <p:spPr>
          <a:xfrm rot="1473651" flipH="1">
            <a:off x="222209" y="4483588"/>
            <a:ext cx="470345" cy="44931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1"/>
          <p:cNvSpPr/>
          <p:nvPr/>
        </p:nvSpPr>
        <p:spPr>
          <a:xfrm rot="1473651" flipH="1">
            <a:off x="279555" y="4527423"/>
            <a:ext cx="367962" cy="352084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1"/>
          <p:cNvSpPr/>
          <p:nvPr/>
        </p:nvSpPr>
        <p:spPr>
          <a:xfrm rot="1473651" flipH="1">
            <a:off x="403769" y="4570096"/>
            <a:ext cx="242434" cy="344305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1"/>
          <p:cNvSpPr/>
          <p:nvPr/>
        </p:nvSpPr>
        <p:spPr>
          <a:xfrm rot="1473651" flipH="1">
            <a:off x="223002" y="4480005"/>
            <a:ext cx="469033" cy="449565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1"/>
          <p:cNvSpPr/>
          <p:nvPr/>
        </p:nvSpPr>
        <p:spPr>
          <a:xfrm rot="1473651" flipH="1">
            <a:off x="222215" y="4483574"/>
            <a:ext cx="470345" cy="44931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1"/>
          <p:cNvSpPr/>
          <p:nvPr/>
        </p:nvSpPr>
        <p:spPr>
          <a:xfrm rot="1473651" flipH="1">
            <a:off x="279562" y="4527409"/>
            <a:ext cx="367962" cy="352084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1"/>
          <p:cNvSpPr/>
          <p:nvPr/>
        </p:nvSpPr>
        <p:spPr>
          <a:xfrm rot="1473785" flipH="1">
            <a:off x="403809" y="4575351"/>
            <a:ext cx="233264" cy="331174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1"/>
          <p:cNvSpPr/>
          <p:nvPr/>
        </p:nvSpPr>
        <p:spPr>
          <a:xfrm flipH="1">
            <a:off x="8072352" y="2068447"/>
            <a:ext cx="642127" cy="615418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1"/>
          <p:cNvSpPr/>
          <p:nvPr/>
        </p:nvSpPr>
        <p:spPr>
          <a:xfrm flipH="1">
            <a:off x="8073250" y="2072980"/>
            <a:ext cx="643923" cy="61507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1"/>
          <p:cNvSpPr/>
          <p:nvPr/>
        </p:nvSpPr>
        <p:spPr>
          <a:xfrm flipH="1">
            <a:off x="8148284" y="2130079"/>
            <a:ext cx="503756" cy="481975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1"/>
          <p:cNvSpPr/>
          <p:nvPr/>
        </p:nvSpPr>
        <p:spPr>
          <a:xfrm flipH="1">
            <a:off x="8332795" y="2148727"/>
            <a:ext cx="331903" cy="471325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1"/>
          <p:cNvSpPr/>
          <p:nvPr/>
        </p:nvSpPr>
        <p:spPr>
          <a:xfrm flipH="1">
            <a:off x="8072352" y="2068425"/>
            <a:ext cx="642127" cy="615418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1"/>
          <p:cNvSpPr/>
          <p:nvPr/>
        </p:nvSpPr>
        <p:spPr>
          <a:xfrm flipH="1">
            <a:off x="8073250" y="2072959"/>
            <a:ext cx="643923" cy="615075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1"/>
          <p:cNvSpPr/>
          <p:nvPr/>
        </p:nvSpPr>
        <p:spPr>
          <a:xfrm flipH="1">
            <a:off x="8148284" y="2130057"/>
            <a:ext cx="503756" cy="481975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1"/>
          <p:cNvSpPr/>
          <p:nvPr/>
        </p:nvSpPr>
        <p:spPr>
          <a:xfrm flipH="1">
            <a:off x="8332691" y="2158675"/>
            <a:ext cx="319348" cy="453390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5549525" y="3041332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299" name="Google Shape;299;p5"/>
          <p:cNvSpPr txBox="1">
            <a:spLocks noGrp="1"/>
          </p:cNvSpPr>
          <p:nvPr>
            <p:ph type="subTitle" idx="1"/>
          </p:nvPr>
        </p:nvSpPr>
        <p:spPr>
          <a:xfrm>
            <a:off x="4740875" y="3333275"/>
            <a:ext cx="3458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00" name="Google Shape;300;p5"/>
          <p:cNvSpPr txBox="1">
            <a:spLocks noGrp="1"/>
          </p:cNvSpPr>
          <p:nvPr>
            <p:ph type="title" idx="2"/>
          </p:nvPr>
        </p:nvSpPr>
        <p:spPr>
          <a:xfrm>
            <a:off x="1753075" y="3041332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01" name="Google Shape;301;p5"/>
          <p:cNvSpPr txBox="1">
            <a:spLocks noGrp="1"/>
          </p:cNvSpPr>
          <p:nvPr>
            <p:ph type="subTitle" idx="3"/>
          </p:nvPr>
        </p:nvSpPr>
        <p:spPr>
          <a:xfrm>
            <a:off x="944425" y="3333275"/>
            <a:ext cx="3458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02" name="Google Shape;302;p5"/>
          <p:cNvSpPr txBox="1">
            <a:spLocks noGrp="1"/>
          </p:cNvSpPr>
          <p:nvPr>
            <p:ph type="title" idx="4"/>
          </p:nvPr>
        </p:nvSpPr>
        <p:spPr>
          <a:xfrm>
            <a:off x="601425" y="3439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03" name="Google Shape;303;p5"/>
          <p:cNvGrpSpPr/>
          <p:nvPr/>
        </p:nvGrpSpPr>
        <p:grpSpPr>
          <a:xfrm>
            <a:off x="238573" y="4374114"/>
            <a:ext cx="594604" cy="571315"/>
            <a:chOff x="238573" y="4374114"/>
            <a:chExt cx="594604" cy="571315"/>
          </a:xfrm>
        </p:grpSpPr>
        <p:sp>
          <p:nvSpPr>
            <p:cNvPr id="304" name="Google Shape;304;p5"/>
            <p:cNvSpPr/>
            <p:nvPr/>
          </p:nvSpPr>
          <p:spPr>
            <a:xfrm>
              <a:off x="241057" y="4374134"/>
              <a:ext cx="592120" cy="5674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38573" y="4378314"/>
              <a:ext cx="593776" cy="56711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298626" y="4430961"/>
              <a:ext cx="464525" cy="4443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286954" y="4448156"/>
              <a:ext cx="306056" cy="43457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41057" y="4374114"/>
              <a:ext cx="592120" cy="5674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8573" y="4378294"/>
              <a:ext cx="593776" cy="56711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298626" y="4430942"/>
              <a:ext cx="464525" cy="4443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298626" y="4457328"/>
              <a:ext cx="294413" cy="41801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5"/>
          <p:cNvSpPr/>
          <p:nvPr/>
        </p:nvSpPr>
        <p:spPr>
          <a:xfrm rot="-1425253">
            <a:off x="8612591" y="1954227"/>
            <a:ext cx="383800" cy="3678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"/>
          <p:cNvSpPr/>
          <p:nvPr/>
        </p:nvSpPr>
        <p:spPr>
          <a:xfrm rot="-1425253">
            <a:off x="8612122" y="1957148"/>
            <a:ext cx="384873" cy="3676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rgbClr val="F2D031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"/>
          <p:cNvSpPr/>
          <p:nvPr/>
        </p:nvSpPr>
        <p:spPr>
          <a:xfrm rot="-1425253">
            <a:off x="8649020" y="1992947"/>
            <a:ext cx="301095" cy="28807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"/>
          <p:cNvSpPr/>
          <p:nvPr/>
        </p:nvSpPr>
        <p:spPr>
          <a:xfrm rot="-1425253">
            <a:off x="8649654" y="2027153"/>
            <a:ext cx="198379" cy="281707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rgbClr val="F6DF5C"/>
          </a:solidFill>
          <a:ln>
            <a:noFill/>
          </a:ln>
          <a:effectLst>
            <a:outerShdw blurRad="28575" dist="38100" dir="8160000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"/>
          <p:cNvSpPr/>
          <p:nvPr/>
        </p:nvSpPr>
        <p:spPr>
          <a:xfrm rot="-1425253">
            <a:off x="8612585" y="1954216"/>
            <a:ext cx="383800" cy="367830"/>
          </a:xfrm>
          <a:custGeom>
            <a:avLst/>
            <a:gdLst/>
            <a:ahLst/>
            <a:cxnLst/>
            <a:rect l="l" t="t" r="r" b="b"/>
            <a:pathLst>
              <a:path w="15017" h="14389" extrusionOk="0">
                <a:moveTo>
                  <a:pt x="11060" y="0"/>
                </a:moveTo>
                <a:cubicBezTo>
                  <a:pt x="10925" y="0"/>
                  <a:pt x="10767" y="53"/>
                  <a:pt x="10597" y="164"/>
                </a:cubicBezTo>
                <a:lnTo>
                  <a:pt x="7953" y="1877"/>
                </a:lnTo>
                <a:cubicBezTo>
                  <a:pt x="7572" y="2106"/>
                  <a:pt x="7138" y="2220"/>
                  <a:pt x="6701" y="2220"/>
                </a:cubicBezTo>
                <a:cubicBezTo>
                  <a:pt x="6410" y="2220"/>
                  <a:pt x="6117" y="2169"/>
                  <a:pt x="5838" y="2068"/>
                </a:cubicBezTo>
                <a:lnTo>
                  <a:pt x="2941" y="862"/>
                </a:lnTo>
                <a:cubicBezTo>
                  <a:pt x="2790" y="795"/>
                  <a:pt x="2655" y="763"/>
                  <a:pt x="2540" y="763"/>
                </a:cubicBezTo>
                <a:cubicBezTo>
                  <a:pt x="2183" y="763"/>
                  <a:pt x="2009" y="1065"/>
                  <a:pt x="2137" y="1560"/>
                </a:cubicBezTo>
                <a:lnTo>
                  <a:pt x="2941" y="4606"/>
                </a:lnTo>
                <a:cubicBezTo>
                  <a:pt x="3089" y="5325"/>
                  <a:pt x="2919" y="6086"/>
                  <a:pt x="2475" y="6657"/>
                </a:cubicBezTo>
                <a:lnTo>
                  <a:pt x="424" y="9068"/>
                </a:lnTo>
                <a:cubicBezTo>
                  <a:pt x="1" y="9554"/>
                  <a:pt x="170" y="9999"/>
                  <a:pt x="826" y="10041"/>
                </a:cubicBezTo>
                <a:lnTo>
                  <a:pt x="3998" y="10210"/>
                </a:lnTo>
                <a:cubicBezTo>
                  <a:pt x="4717" y="10295"/>
                  <a:pt x="5394" y="10697"/>
                  <a:pt x="5796" y="11289"/>
                </a:cubicBezTo>
                <a:lnTo>
                  <a:pt x="7445" y="13996"/>
                </a:lnTo>
                <a:cubicBezTo>
                  <a:pt x="7606" y="14256"/>
                  <a:pt x="7799" y="14388"/>
                  <a:pt x="7983" y="14388"/>
                </a:cubicBezTo>
                <a:cubicBezTo>
                  <a:pt x="8187" y="14388"/>
                  <a:pt x="8380" y="14224"/>
                  <a:pt x="8503" y="13890"/>
                </a:cubicBezTo>
                <a:lnTo>
                  <a:pt x="9645" y="10950"/>
                </a:lnTo>
                <a:cubicBezTo>
                  <a:pt x="9941" y="10274"/>
                  <a:pt x="10533" y="9766"/>
                  <a:pt x="11231" y="9554"/>
                </a:cubicBezTo>
                <a:lnTo>
                  <a:pt x="14319" y="8835"/>
                </a:lnTo>
                <a:cubicBezTo>
                  <a:pt x="14911" y="8687"/>
                  <a:pt x="15017" y="8222"/>
                  <a:pt x="14509" y="7799"/>
                </a:cubicBezTo>
                <a:lnTo>
                  <a:pt x="12056" y="5811"/>
                </a:lnTo>
                <a:cubicBezTo>
                  <a:pt x="11527" y="5303"/>
                  <a:pt x="11231" y="4606"/>
                  <a:pt x="11252" y="3865"/>
                </a:cubicBezTo>
                <a:lnTo>
                  <a:pt x="11506" y="714"/>
                </a:lnTo>
                <a:cubicBezTo>
                  <a:pt x="11550" y="261"/>
                  <a:pt x="11362" y="0"/>
                  <a:pt x="11060" y="0"/>
                </a:cubicBezTo>
                <a:close/>
              </a:path>
            </a:pathLst>
          </a:custGeom>
          <a:solidFill>
            <a:srgbClr val="F6DF5C"/>
          </a:solidFill>
          <a:ln w="39650" cap="flat" cmpd="sng">
            <a:solidFill>
              <a:srgbClr val="FFFFFF"/>
            </a:solidFill>
            <a:prstDash val="solid"/>
            <a:miter lim="211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"/>
          <p:cNvSpPr/>
          <p:nvPr/>
        </p:nvSpPr>
        <p:spPr>
          <a:xfrm rot="-1425253">
            <a:off x="8612116" y="1957137"/>
            <a:ext cx="384873" cy="367626"/>
          </a:xfrm>
          <a:custGeom>
            <a:avLst/>
            <a:gdLst/>
            <a:ahLst/>
            <a:cxnLst/>
            <a:rect l="l" t="t" r="r" b="b"/>
            <a:pathLst>
              <a:path w="15059" h="14381" extrusionOk="0">
                <a:moveTo>
                  <a:pt x="11098" y="0"/>
                </a:moveTo>
                <a:cubicBezTo>
                  <a:pt x="10965" y="0"/>
                  <a:pt x="10809" y="53"/>
                  <a:pt x="10639" y="164"/>
                </a:cubicBezTo>
                <a:lnTo>
                  <a:pt x="7995" y="1877"/>
                </a:lnTo>
                <a:cubicBezTo>
                  <a:pt x="7594" y="2097"/>
                  <a:pt x="7155" y="2214"/>
                  <a:pt x="6714" y="2214"/>
                </a:cubicBezTo>
                <a:cubicBezTo>
                  <a:pt x="6433" y="2214"/>
                  <a:pt x="6152" y="2166"/>
                  <a:pt x="5880" y="2067"/>
                </a:cubicBezTo>
                <a:lnTo>
                  <a:pt x="2961" y="841"/>
                </a:lnTo>
                <a:cubicBezTo>
                  <a:pt x="2823" y="781"/>
                  <a:pt x="2696" y="753"/>
                  <a:pt x="2587" y="753"/>
                </a:cubicBezTo>
                <a:cubicBezTo>
                  <a:pt x="2230" y="753"/>
                  <a:pt x="2049" y="1053"/>
                  <a:pt x="2179" y="1539"/>
                </a:cubicBezTo>
                <a:lnTo>
                  <a:pt x="2982" y="4605"/>
                </a:lnTo>
                <a:cubicBezTo>
                  <a:pt x="3131" y="5324"/>
                  <a:pt x="2940" y="6086"/>
                  <a:pt x="2475" y="6657"/>
                </a:cubicBezTo>
                <a:lnTo>
                  <a:pt x="423" y="9068"/>
                </a:lnTo>
                <a:cubicBezTo>
                  <a:pt x="0" y="9554"/>
                  <a:pt x="191" y="9998"/>
                  <a:pt x="846" y="10041"/>
                </a:cubicBezTo>
                <a:lnTo>
                  <a:pt x="3998" y="10210"/>
                </a:lnTo>
                <a:cubicBezTo>
                  <a:pt x="4738" y="10294"/>
                  <a:pt x="5394" y="10675"/>
                  <a:pt x="5817" y="11288"/>
                </a:cubicBezTo>
                <a:lnTo>
                  <a:pt x="7466" y="13996"/>
                </a:lnTo>
                <a:cubicBezTo>
                  <a:pt x="7625" y="14253"/>
                  <a:pt x="7811" y="14381"/>
                  <a:pt x="7990" y="14381"/>
                </a:cubicBezTo>
                <a:cubicBezTo>
                  <a:pt x="8194" y="14381"/>
                  <a:pt x="8389" y="14216"/>
                  <a:pt x="8524" y="13890"/>
                </a:cubicBezTo>
                <a:lnTo>
                  <a:pt x="9666" y="10950"/>
                </a:lnTo>
                <a:cubicBezTo>
                  <a:pt x="9962" y="10273"/>
                  <a:pt x="10533" y="9766"/>
                  <a:pt x="11252" y="9554"/>
                </a:cubicBezTo>
                <a:lnTo>
                  <a:pt x="14319" y="8835"/>
                </a:lnTo>
                <a:cubicBezTo>
                  <a:pt x="14953" y="8666"/>
                  <a:pt x="15059" y="8201"/>
                  <a:pt x="14551" y="7799"/>
                </a:cubicBezTo>
                <a:lnTo>
                  <a:pt x="12098" y="5811"/>
                </a:lnTo>
                <a:cubicBezTo>
                  <a:pt x="11548" y="5303"/>
                  <a:pt x="11252" y="4605"/>
                  <a:pt x="11273" y="3865"/>
                </a:cubicBezTo>
                <a:lnTo>
                  <a:pt x="11548" y="714"/>
                </a:lnTo>
                <a:cubicBezTo>
                  <a:pt x="11577" y="261"/>
                  <a:pt x="11395" y="0"/>
                  <a:pt x="110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"/>
          <p:cNvSpPr/>
          <p:nvPr/>
        </p:nvSpPr>
        <p:spPr>
          <a:xfrm rot="-1425253">
            <a:off x="8649015" y="1992935"/>
            <a:ext cx="301095" cy="288073"/>
          </a:xfrm>
          <a:custGeom>
            <a:avLst/>
            <a:gdLst/>
            <a:ahLst/>
            <a:cxnLst/>
            <a:rect l="l" t="t" r="r" b="b"/>
            <a:pathLst>
              <a:path w="11781" h="11269" extrusionOk="0">
                <a:moveTo>
                  <a:pt x="8677" y="1"/>
                </a:moveTo>
                <a:cubicBezTo>
                  <a:pt x="8572" y="1"/>
                  <a:pt x="8447" y="45"/>
                  <a:pt x="8312" y="140"/>
                </a:cubicBezTo>
                <a:lnTo>
                  <a:pt x="6239" y="1473"/>
                </a:lnTo>
                <a:cubicBezTo>
                  <a:pt x="5936" y="1650"/>
                  <a:pt x="5594" y="1736"/>
                  <a:pt x="5255" y="1736"/>
                </a:cubicBezTo>
                <a:cubicBezTo>
                  <a:pt x="5028" y="1736"/>
                  <a:pt x="4802" y="1697"/>
                  <a:pt x="4590" y="1621"/>
                </a:cubicBezTo>
                <a:lnTo>
                  <a:pt x="2305" y="669"/>
                </a:lnTo>
                <a:cubicBezTo>
                  <a:pt x="2191" y="624"/>
                  <a:pt x="2089" y="603"/>
                  <a:pt x="2000" y="603"/>
                </a:cubicBezTo>
                <a:cubicBezTo>
                  <a:pt x="1712" y="603"/>
                  <a:pt x="1574" y="830"/>
                  <a:pt x="1671" y="1219"/>
                </a:cubicBezTo>
                <a:lnTo>
                  <a:pt x="2305" y="3609"/>
                </a:lnTo>
                <a:cubicBezTo>
                  <a:pt x="2432" y="4180"/>
                  <a:pt x="2284" y="4751"/>
                  <a:pt x="1946" y="5216"/>
                </a:cubicBezTo>
                <a:lnTo>
                  <a:pt x="317" y="7098"/>
                </a:lnTo>
                <a:cubicBezTo>
                  <a:pt x="0" y="7479"/>
                  <a:pt x="148" y="7839"/>
                  <a:pt x="656" y="7860"/>
                </a:cubicBezTo>
                <a:lnTo>
                  <a:pt x="3130" y="7987"/>
                </a:lnTo>
                <a:cubicBezTo>
                  <a:pt x="3701" y="8050"/>
                  <a:pt x="4209" y="8367"/>
                  <a:pt x="4547" y="8854"/>
                </a:cubicBezTo>
                <a:lnTo>
                  <a:pt x="5837" y="10969"/>
                </a:lnTo>
                <a:cubicBezTo>
                  <a:pt x="5957" y="11168"/>
                  <a:pt x="6105" y="11269"/>
                  <a:pt x="6247" y="11269"/>
                </a:cubicBezTo>
                <a:cubicBezTo>
                  <a:pt x="6408" y="11269"/>
                  <a:pt x="6562" y="11141"/>
                  <a:pt x="6662" y="10884"/>
                </a:cubicBezTo>
                <a:lnTo>
                  <a:pt x="7551" y="8579"/>
                </a:lnTo>
                <a:cubicBezTo>
                  <a:pt x="7783" y="8050"/>
                  <a:pt x="8248" y="7648"/>
                  <a:pt x="8798" y="7500"/>
                </a:cubicBezTo>
                <a:lnTo>
                  <a:pt x="11209" y="6908"/>
                </a:lnTo>
                <a:cubicBezTo>
                  <a:pt x="11696" y="6802"/>
                  <a:pt x="11780" y="6422"/>
                  <a:pt x="11379" y="6104"/>
                </a:cubicBezTo>
                <a:lnTo>
                  <a:pt x="9475" y="4539"/>
                </a:lnTo>
                <a:cubicBezTo>
                  <a:pt x="9031" y="4159"/>
                  <a:pt x="8798" y="3609"/>
                  <a:pt x="8819" y="3016"/>
                </a:cubicBezTo>
                <a:lnTo>
                  <a:pt x="9010" y="563"/>
                </a:lnTo>
                <a:cubicBezTo>
                  <a:pt x="9039" y="204"/>
                  <a:pt x="8901" y="1"/>
                  <a:pt x="86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"/>
          <p:cNvSpPr/>
          <p:nvPr/>
        </p:nvSpPr>
        <p:spPr>
          <a:xfrm rot="-1425149">
            <a:off x="8657131" y="2031525"/>
            <a:ext cx="190829" cy="270963"/>
          </a:xfrm>
          <a:custGeom>
            <a:avLst/>
            <a:gdLst/>
            <a:ahLst/>
            <a:cxnLst/>
            <a:rect l="l" t="t" r="r" b="b"/>
            <a:pathLst>
              <a:path w="7762" h="11020" extrusionOk="0">
                <a:moveTo>
                  <a:pt x="1819" y="0"/>
                </a:moveTo>
                <a:cubicBezTo>
                  <a:pt x="1692" y="148"/>
                  <a:pt x="1671" y="360"/>
                  <a:pt x="1734" y="529"/>
                </a:cubicBezTo>
                <a:lnTo>
                  <a:pt x="2411" y="3046"/>
                </a:lnTo>
                <a:cubicBezTo>
                  <a:pt x="2538" y="3617"/>
                  <a:pt x="2390" y="4230"/>
                  <a:pt x="2030" y="4717"/>
                </a:cubicBezTo>
                <a:lnTo>
                  <a:pt x="338" y="6683"/>
                </a:lnTo>
                <a:cubicBezTo>
                  <a:pt x="0" y="7085"/>
                  <a:pt x="148" y="7445"/>
                  <a:pt x="677" y="7466"/>
                </a:cubicBezTo>
                <a:lnTo>
                  <a:pt x="3257" y="7614"/>
                </a:lnTo>
                <a:cubicBezTo>
                  <a:pt x="3870" y="7677"/>
                  <a:pt x="4399" y="8016"/>
                  <a:pt x="4738" y="8502"/>
                </a:cubicBezTo>
                <a:lnTo>
                  <a:pt x="6091" y="10723"/>
                </a:lnTo>
                <a:cubicBezTo>
                  <a:pt x="6176" y="10850"/>
                  <a:pt x="6281" y="10956"/>
                  <a:pt x="6451" y="11019"/>
                </a:cubicBezTo>
                <a:lnTo>
                  <a:pt x="6641" y="10194"/>
                </a:lnTo>
                <a:lnTo>
                  <a:pt x="7762" y="6874"/>
                </a:lnTo>
                <a:lnTo>
                  <a:pt x="2665" y="910"/>
                </a:lnTo>
                <a:lnTo>
                  <a:pt x="18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"/>
          <p:cNvSpPr/>
          <p:nvPr/>
        </p:nvSpPr>
        <p:spPr>
          <a:xfrm>
            <a:off x="81347" y="1526348"/>
            <a:ext cx="1264961" cy="64652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"/>
          <p:cNvSpPr/>
          <p:nvPr/>
        </p:nvSpPr>
        <p:spPr>
          <a:xfrm>
            <a:off x="7924522" y="4128725"/>
            <a:ext cx="1302282" cy="665597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"/>
          <p:cNvSpPr txBox="1">
            <a:spLocks noGrp="1"/>
          </p:cNvSpPr>
          <p:nvPr>
            <p:ph type="title"/>
          </p:nvPr>
        </p:nvSpPr>
        <p:spPr>
          <a:xfrm>
            <a:off x="601425" y="343900"/>
            <a:ext cx="74448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24" name="Google Shape;324;p6"/>
          <p:cNvGrpSpPr/>
          <p:nvPr/>
        </p:nvGrpSpPr>
        <p:grpSpPr>
          <a:xfrm>
            <a:off x="238573" y="236622"/>
            <a:ext cx="8691964" cy="4708806"/>
            <a:chOff x="238573" y="236622"/>
            <a:chExt cx="8691964" cy="4708806"/>
          </a:xfrm>
        </p:grpSpPr>
        <p:sp>
          <p:nvSpPr>
            <p:cNvPr id="325" name="Google Shape;325;p6"/>
            <p:cNvSpPr/>
            <p:nvPr/>
          </p:nvSpPr>
          <p:spPr>
            <a:xfrm>
              <a:off x="241057" y="4374134"/>
              <a:ext cx="592120" cy="5674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238573" y="4378314"/>
              <a:ext cx="593776" cy="56711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298626" y="4430961"/>
              <a:ext cx="464525" cy="4443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86954" y="4448156"/>
              <a:ext cx="306056" cy="43457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241057" y="4374114"/>
              <a:ext cx="592120" cy="5674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38573" y="4378294"/>
              <a:ext cx="593776" cy="56711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298626" y="4430942"/>
              <a:ext cx="464525" cy="4443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298626" y="4457328"/>
              <a:ext cx="294413" cy="41801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 rot="-1425253">
              <a:off x="8488391" y="298352"/>
              <a:ext cx="383800" cy="3678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 rot="-1425253">
              <a:off x="8487922" y="301273"/>
              <a:ext cx="384873" cy="36762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 rot="-1425253">
              <a:off x="8524820" y="337072"/>
              <a:ext cx="301095" cy="28807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 rot="-1425253">
              <a:off x="8525454" y="371278"/>
              <a:ext cx="198379" cy="281707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 rot="-1425253">
              <a:off x="8488385" y="298341"/>
              <a:ext cx="383800" cy="367830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 rot="-1425253">
              <a:off x="8487916" y="301262"/>
              <a:ext cx="384873" cy="36762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 rot="-1425253">
              <a:off x="8524815" y="337060"/>
              <a:ext cx="301095" cy="28807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 rot="-1425149">
              <a:off x="8532931" y="375650"/>
              <a:ext cx="190829" cy="270963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6"/>
          <p:cNvSpPr/>
          <p:nvPr/>
        </p:nvSpPr>
        <p:spPr>
          <a:xfrm>
            <a:off x="8117192" y="4298898"/>
            <a:ext cx="1264961" cy="64652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"/>
          <p:cNvSpPr txBox="1">
            <a:spLocks noGrp="1"/>
          </p:cNvSpPr>
          <p:nvPr>
            <p:ph type="title"/>
          </p:nvPr>
        </p:nvSpPr>
        <p:spPr>
          <a:xfrm>
            <a:off x="4177500" y="1399900"/>
            <a:ext cx="33096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ubTitle" idx="1"/>
          </p:nvPr>
        </p:nvSpPr>
        <p:spPr>
          <a:xfrm>
            <a:off x="4177500" y="2080629"/>
            <a:ext cx="35649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345" name="Google Shape;345;p7"/>
          <p:cNvGrpSpPr/>
          <p:nvPr/>
        </p:nvGrpSpPr>
        <p:grpSpPr>
          <a:xfrm>
            <a:off x="158364" y="238956"/>
            <a:ext cx="7138624" cy="4781125"/>
            <a:chOff x="158364" y="238956"/>
            <a:chExt cx="7138624" cy="4781125"/>
          </a:xfrm>
        </p:grpSpPr>
        <p:sp>
          <p:nvSpPr>
            <p:cNvPr id="346" name="Google Shape;346;p7"/>
            <p:cNvSpPr/>
            <p:nvPr/>
          </p:nvSpPr>
          <p:spPr>
            <a:xfrm>
              <a:off x="161498" y="4299497"/>
              <a:ext cx="746833" cy="715709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58364" y="4304770"/>
              <a:ext cx="748922" cy="715311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34110" y="4371174"/>
              <a:ext cx="585899" cy="560520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19389" y="4392861"/>
              <a:ext cx="386024" cy="54813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61498" y="4299472"/>
              <a:ext cx="746833" cy="715709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58364" y="4304745"/>
              <a:ext cx="748922" cy="715311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34110" y="4371149"/>
              <a:ext cx="585899" cy="560520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34110" y="4404430"/>
              <a:ext cx="371353" cy="52722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 rot="-1019916">
              <a:off x="6787241" y="296036"/>
              <a:ext cx="455624" cy="436639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 rot="-1019916">
              <a:off x="6786291" y="299490"/>
              <a:ext cx="456898" cy="43639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 rot="-1019916">
              <a:off x="6830696" y="341321"/>
              <a:ext cx="357442" cy="341961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-1019916">
              <a:off x="6827535" y="374589"/>
              <a:ext cx="235503" cy="33440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 rot="-1019916">
              <a:off x="6787237" y="296021"/>
              <a:ext cx="455624" cy="436639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 rot="-1019916">
              <a:off x="6786286" y="299475"/>
              <a:ext cx="456898" cy="43639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 rot="-1019916">
              <a:off x="6830692" y="341306"/>
              <a:ext cx="357442" cy="341961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 rot="-1019950">
              <a:off x="6836523" y="380299"/>
              <a:ext cx="226535" cy="321620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>
            <a:off x="269788" y="90800"/>
            <a:ext cx="9122841" cy="1911222"/>
            <a:chOff x="269788" y="90800"/>
            <a:chExt cx="9122841" cy="1911222"/>
          </a:xfrm>
        </p:grpSpPr>
        <p:sp>
          <p:nvSpPr>
            <p:cNvPr id="363" name="Google Shape;363;p7"/>
            <p:cNvSpPr/>
            <p:nvPr/>
          </p:nvSpPr>
          <p:spPr>
            <a:xfrm>
              <a:off x="269788" y="90800"/>
              <a:ext cx="1664185" cy="850494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8090347" y="1336425"/>
              <a:ext cx="1302282" cy="665597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"/>
          <p:cNvSpPr txBox="1">
            <a:spLocks noGrp="1"/>
          </p:cNvSpPr>
          <p:nvPr>
            <p:ph type="subTitle" idx="1"/>
          </p:nvPr>
        </p:nvSpPr>
        <p:spPr>
          <a:xfrm>
            <a:off x="713825" y="1912350"/>
            <a:ext cx="39045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01" name="Google Shape;401;p9"/>
          <p:cNvSpPr txBox="1">
            <a:spLocks noGrp="1"/>
          </p:cNvSpPr>
          <p:nvPr>
            <p:ph type="title"/>
          </p:nvPr>
        </p:nvSpPr>
        <p:spPr>
          <a:xfrm>
            <a:off x="713825" y="1213500"/>
            <a:ext cx="33516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9"/>
          <p:cNvSpPr/>
          <p:nvPr/>
        </p:nvSpPr>
        <p:spPr>
          <a:xfrm>
            <a:off x="-171688" y="244096"/>
            <a:ext cx="1410073" cy="72057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9"/>
          <p:cNvGrpSpPr/>
          <p:nvPr/>
        </p:nvGrpSpPr>
        <p:grpSpPr>
          <a:xfrm>
            <a:off x="7959431" y="296112"/>
            <a:ext cx="942248" cy="926876"/>
            <a:chOff x="-5347494" y="23412"/>
            <a:chExt cx="942248" cy="926876"/>
          </a:xfrm>
        </p:grpSpPr>
        <p:sp>
          <p:nvSpPr>
            <p:cNvPr id="404" name="Google Shape;404;p9"/>
            <p:cNvSpPr/>
            <p:nvPr/>
          </p:nvSpPr>
          <p:spPr>
            <a:xfrm rot="-1149761">
              <a:off x="-5249480" y="126183"/>
              <a:ext cx="746843" cy="71572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 rot="-1149761">
              <a:off x="-5250832" y="131860"/>
              <a:ext cx="748932" cy="71532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 rot="-1149761">
              <a:off x="-5178376" y="200768"/>
              <a:ext cx="585907" cy="56053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 rot="-1149761">
              <a:off x="-5181659" y="259234"/>
              <a:ext cx="386029" cy="548147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 rot="-1149761">
              <a:off x="-5249488" y="126160"/>
              <a:ext cx="746843" cy="71572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 rot="-1149761">
              <a:off x="-5250841" y="131837"/>
              <a:ext cx="748932" cy="71532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 rot="-1149761">
              <a:off x="-5178384" y="200744"/>
              <a:ext cx="585907" cy="56053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 rot="-1149612">
              <a:off x="-5166990" y="268329"/>
              <a:ext cx="371356" cy="527227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>
            <a:spLocks noGrp="1"/>
          </p:cNvSpPr>
          <p:nvPr>
            <p:ph type="title" hasCustomPrompt="1"/>
          </p:nvPr>
        </p:nvSpPr>
        <p:spPr>
          <a:xfrm>
            <a:off x="1749750" y="1453775"/>
            <a:ext cx="5644500" cy="13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1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>
            <a:spLocks noGrp="1"/>
          </p:cNvSpPr>
          <p:nvPr>
            <p:ph type="body" idx="1"/>
          </p:nvPr>
        </p:nvSpPr>
        <p:spPr>
          <a:xfrm>
            <a:off x="2106450" y="2830625"/>
            <a:ext cx="49311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6" name="Google Shape;446;p11"/>
          <p:cNvSpPr/>
          <p:nvPr/>
        </p:nvSpPr>
        <p:spPr>
          <a:xfrm>
            <a:off x="6685953" y="311850"/>
            <a:ext cx="2125428" cy="108627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1"/>
          <p:cNvSpPr/>
          <p:nvPr/>
        </p:nvSpPr>
        <p:spPr>
          <a:xfrm>
            <a:off x="921503" y="3573500"/>
            <a:ext cx="2125428" cy="108627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1"/>
          <p:cNvSpPr/>
          <p:nvPr/>
        </p:nvSpPr>
        <p:spPr>
          <a:xfrm>
            <a:off x="507525" y="487438"/>
            <a:ext cx="1438284" cy="735102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11"/>
          <p:cNvGrpSpPr/>
          <p:nvPr/>
        </p:nvGrpSpPr>
        <p:grpSpPr>
          <a:xfrm>
            <a:off x="7394256" y="3028262"/>
            <a:ext cx="942248" cy="926876"/>
            <a:chOff x="-5912669" y="2755562"/>
            <a:chExt cx="942248" cy="926876"/>
          </a:xfrm>
        </p:grpSpPr>
        <p:sp>
          <p:nvSpPr>
            <p:cNvPr id="450" name="Google Shape;450;p11"/>
            <p:cNvSpPr/>
            <p:nvPr/>
          </p:nvSpPr>
          <p:spPr>
            <a:xfrm rot="-1149761">
              <a:off x="-5814655" y="2858333"/>
              <a:ext cx="746843" cy="71572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 rot="-1149761">
              <a:off x="-5816007" y="2864010"/>
              <a:ext cx="748932" cy="71532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 rot="-1149761">
              <a:off x="-5743551" y="2932918"/>
              <a:ext cx="585907" cy="56053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 rot="-1149761">
              <a:off x="-5746834" y="2991384"/>
              <a:ext cx="386029" cy="548147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-1149761">
              <a:off x="-5814663" y="2858310"/>
              <a:ext cx="746843" cy="71572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 rot="-1149761">
              <a:off x="-5816016" y="2863987"/>
              <a:ext cx="748932" cy="71532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-1149761">
              <a:off x="-5743559" y="2932894"/>
              <a:ext cx="585907" cy="56053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-1149612">
              <a:off x="-5732165" y="3000479"/>
              <a:ext cx="371356" cy="527227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11"/>
          <p:cNvGrpSpPr/>
          <p:nvPr/>
        </p:nvGrpSpPr>
        <p:grpSpPr>
          <a:xfrm>
            <a:off x="496425" y="2102482"/>
            <a:ext cx="732571" cy="735136"/>
            <a:chOff x="-5959400" y="2699107"/>
            <a:chExt cx="732571" cy="735136"/>
          </a:xfrm>
        </p:grpSpPr>
        <p:sp>
          <p:nvSpPr>
            <p:cNvPr id="459" name="Google Shape;459;p11"/>
            <p:cNvSpPr/>
            <p:nvPr/>
          </p:nvSpPr>
          <p:spPr>
            <a:xfrm rot="-2755326">
              <a:off x="-5858022" y="2811753"/>
              <a:ext cx="527867" cy="50586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-2755326">
              <a:off x="-5857211" y="2815449"/>
              <a:ext cx="529343" cy="50558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-2755326">
              <a:off x="-5808015" y="2867677"/>
              <a:ext cx="414117" cy="396179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-2755326">
              <a:off x="-5785887" y="2937891"/>
              <a:ext cx="272844" cy="38742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-2755326">
              <a:off x="-5858035" y="2811741"/>
              <a:ext cx="527867" cy="50586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-2755326">
              <a:off x="-5857224" y="2815436"/>
              <a:ext cx="529343" cy="50558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-2755326">
              <a:off x="-5808027" y="2867665"/>
              <a:ext cx="414117" cy="396179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-2755179">
              <a:off x="-5776507" y="2942093"/>
              <a:ext cx="262456" cy="372618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1"/>
          <p:cNvGrpSpPr/>
          <p:nvPr/>
        </p:nvGrpSpPr>
        <p:grpSpPr>
          <a:xfrm>
            <a:off x="4274552" y="366277"/>
            <a:ext cx="455186" cy="448683"/>
            <a:chOff x="-5710323" y="3084452"/>
            <a:chExt cx="455186" cy="448683"/>
          </a:xfrm>
        </p:grpSpPr>
        <p:sp>
          <p:nvSpPr>
            <p:cNvPr id="468" name="Google Shape;468;p11"/>
            <p:cNvSpPr/>
            <p:nvPr/>
          </p:nvSpPr>
          <p:spPr>
            <a:xfrm rot="-1285449">
              <a:off x="-5660032" y="3137502"/>
              <a:ext cx="354695" cy="3398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 rot="-1285449">
              <a:off x="-5660571" y="3140202"/>
              <a:ext cx="355687" cy="33970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1285449">
              <a:off x="-5626314" y="3173101"/>
              <a:ext cx="278262" cy="26619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 rot="-1285449">
              <a:off x="-5626855" y="3202783"/>
              <a:ext cx="183335" cy="260313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 rot="-1285449">
              <a:off x="-5660036" y="3137491"/>
              <a:ext cx="354695" cy="339895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 rot="-1285449">
              <a:off x="-5660575" y="3140191"/>
              <a:ext cx="355687" cy="339706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 rot="-1285449">
              <a:off x="-5626318" y="3173090"/>
              <a:ext cx="278262" cy="26619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 rot="-1285116">
              <a:off x="-5619914" y="3206969"/>
              <a:ext cx="176366" cy="250368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2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2"/>
          <p:cNvSpPr/>
          <p:nvPr/>
        </p:nvSpPr>
        <p:spPr>
          <a:xfrm>
            <a:off x="6745307" y="5203897"/>
            <a:ext cx="489268" cy="53825"/>
          </a:xfrm>
          <a:custGeom>
            <a:avLst/>
            <a:gdLst/>
            <a:ahLst/>
            <a:cxnLst/>
            <a:rect l="l" t="t" r="r" b="b"/>
            <a:pathLst>
              <a:path w="16446" h="2069" extrusionOk="0">
                <a:moveTo>
                  <a:pt x="0" y="0"/>
                </a:moveTo>
                <a:lnTo>
                  <a:pt x="0" y="2069"/>
                </a:lnTo>
                <a:lnTo>
                  <a:pt x="16445" y="2069"/>
                </a:lnTo>
                <a:lnTo>
                  <a:pt x="16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9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"/>
          <p:cNvSpPr/>
          <p:nvPr/>
        </p:nvSpPr>
        <p:spPr>
          <a:xfrm rot="1356523" flipH="1">
            <a:off x="7359480" y="-103797"/>
            <a:ext cx="11640" cy="34572"/>
          </a:xfrm>
          <a:custGeom>
            <a:avLst/>
            <a:gdLst/>
            <a:ahLst/>
            <a:cxnLst/>
            <a:rect l="l" t="t" r="r" b="b"/>
            <a:pathLst>
              <a:path w="368" h="1093" extrusionOk="0">
                <a:moveTo>
                  <a:pt x="334" y="0"/>
                </a:moveTo>
                <a:cubicBezTo>
                  <a:pt x="368" y="200"/>
                  <a:pt x="334" y="367"/>
                  <a:pt x="301" y="567"/>
                </a:cubicBezTo>
                <a:cubicBezTo>
                  <a:pt x="268" y="734"/>
                  <a:pt x="168" y="901"/>
                  <a:pt x="34" y="1034"/>
                </a:cubicBezTo>
                <a:cubicBezTo>
                  <a:pt x="1" y="1034"/>
                  <a:pt x="1" y="1067"/>
                  <a:pt x="34" y="1067"/>
                </a:cubicBezTo>
                <a:cubicBezTo>
                  <a:pt x="34" y="1084"/>
                  <a:pt x="34" y="1092"/>
                  <a:pt x="38" y="1092"/>
                </a:cubicBezTo>
                <a:cubicBezTo>
                  <a:pt x="43" y="1092"/>
                  <a:pt x="51" y="1084"/>
                  <a:pt x="68" y="1067"/>
                </a:cubicBezTo>
                <a:cubicBezTo>
                  <a:pt x="201" y="934"/>
                  <a:pt x="301" y="767"/>
                  <a:pt x="334" y="567"/>
                </a:cubicBezTo>
                <a:cubicBezTo>
                  <a:pt x="368" y="367"/>
                  <a:pt x="368" y="200"/>
                  <a:pt x="334" y="0"/>
                </a:cubicBezTo>
                <a:close/>
              </a:path>
            </a:pathLst>
          </a:custGeom>
          <a:solidFill>
            <a:srgbClr val="1167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3"/>
          <p:cNvSpPr txBox="1">
            <a:spLocks noGrp="1"/>
          </p:cNvSpPr>
          <p:nvPr>
            <p:ph type="title"/>
          </p:nvPr>
        </p:nvSpPr>
        <p:spPr>
          <a:xfrm>
            <a:off x="4349375" y="851750"/>
            <a:ext cx="2659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4349375" y="1233200"/>
            <a:ext cx="4083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title" idx="2" hasCustomPrompt="1"/>
          </p:nvPr>
        </p:nvSpPr>
        <p:spPr>
          <a:xfrm>
            <a:off x="3410775" y="889913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4" name="Google Shape;484;p13"/>
          <p:cNvSpPr txBox="1">
            <a:spLocks noGrp="1"/>
          </p:cNvSpPr>
          <p:nvPr>
            <p:ph type="title" idx="3"/>
          </p:nvPr>
        </p:nvSpPr>
        <p:spPr>
          <a:xfrm>
            <a:off x="601425" y="343900"/>
            <a:ext cx="30582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title" idx="4"/>
          </p:nvPr>
        </p:nvSpPr>
        <p:spPr>
          <a:xfrm>
            <a:off x="4349375" y="1602575"/>
            <a:ext cx="2659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4349375" y="1983150"/>
            <a:ext cx="4083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title" idx="6" hasCustomPrompt="1"/>
          </p:nvPr>
        </p:nvSpPr>
        <p:spPr>
          <a:xfrm>
            <a:off x="3410775" y="1642428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 idx="7"/>
          </p:nvPr>
        </p:nvSpPr>
        <p:spPr>
          <a:xfrm>
            <a:off x="4349375" y="2355850"/>
            <a:ext cx="2659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8"/>
          </p:nvPr>
        </p:nvSpPr>
        <p:spPr>
          <a:xfrm>
            <a:off x="4349375" y="2735550"/>
            <a:ext cx="4083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title" idx="9" hasCustomPrompt="1"/>
          </p:nvPr>
        </p:nvSpPr>
        <p:spPr>
          <a:xfrm>
            <a:off x="3410775" y="2394944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1" name="Google Shape;491;p13"/>
          <p:cNvSpPr txBox="1">
            <a:spLocks noGrp="1"/>
          </p:cNvSpPr>
          <p:nvPr>
            <p:ph type="title" idx="13"/>
          </p:nvPr>
        </p:nvSpPr>
        <p:spPr>
          <a:xfrm>
            <a:off x="4349375" y="3110150"/>
            <a:ext cx="2659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4"/>
          </p:nvPr>
        </p:nvSpPr>
        <p:spPr>
          <a:xfrm>
            <a:off x="4349375" y="3495225"/>
            <a:ext cx="4083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title" idx="15" hasCustomPrompt="1"/>
          </p:nvPr>
        </p:nvSpPr>
        <p:spPr>
          <a:xfrm>
            <a:off x="3410775" y="3147459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>
            <a:spLocks noGrp="1"/>
          </p:cNvSpPr>
          <p:nvPr>
            <p:ph type="title" idx="16"/>
          </p:nvPr>
        </p:nvSpPr>
        <p:spPr>
          <a:xfrm>
            <a:off x="4349375" y="3884875"/>
            <a:ext cx="26592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20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Catamaran"/>
              <a:buNone/>
              <a:defRPr sz="1800" b="1"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 txBox="1">
            <a:spLocks noGrp="1"/>
          </p:cNvSpPr>
          <p:nvPr>
            <p:ph type="subTitle" idx="17"/>
          </p:nvPr>
        </p:nvSpPr>
        <p:spPr>
          <a:xfrm>
            <a:off x="4349375" y="4270250"/>
            <a:ext cx="40830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title" idx="18" hasCustomPrompt="1"/>
          </p:nvPr>
        </p:nvSpPr>
        <p:spPr>
          <a:xfrm>
            <a:off x="3410775" y="3935375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497" name="Google Shape;497;p13"/>
          <p:cNvGrpSpPr/>
          <p:nvPr/>
        </p:nvGrpSpPr>
        <p:grpSpPr>
          <a:xfrm>
            <a:off x="-341369" y="200050"/>
            <a:ext cx="10276342" cy="1863175"/>
            <a:chOff x="-341369" y="200050"/>
            <a:chExt cx="10276342" cy="1863175"/>
          </a:xfrm>
        </p:grpSpPr>
        <p:sp>
          <p:nvSpPr>
            <p:cNvPr id="498" name="Google Shape;498;p13"/>
            <p:cNvSpPr/>
            <p:nvPr/>
          </p:nvSpPr>
          <p:spPr>
            <a:xfrm>
              <a:off x="8270788" y="200050"/>
              <a:ext cx="1664185" cy="850494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-341369" y="1484523"/>
              <a:ext cx="1132362" cy="578702"/>
            </a:xfrm>
            <a:custGeom>
              <a:avLst/>
              <a:gdLst/>
              <a:ahLst/>
              <a:cxnLst/>
              <a:rect l="l" t="t" r="r" b="b"/>
              <a:pathLst>
                <a:path w="43907" h="22439" extrusionOk="0">
                  <a:moveTo>
                    <a:pt x="16645" y="1"/>
                  </a:moveTo>
                  <a:cubicBezTo>
                    <a:pt x="14149" y="22"/>
                    <a:pt x="11992" y="1079"/>
                    <a:pt x="10744" y="4125"/>
                  </a:cubicBezTo>
                  <a:cubicBezTo>
                    <a:pt x="9793" y="6430"/>
                    <a:pt x="10089" y="9264"/>
                    <a:pt x="10195" y="11421"/>
                  </a:cubicBezTo>
                  <a:cubicBezTo>
                    <a:pt x="9701" y="9392"/>
                    <a:pt x="8165" y="8248"/>
                    <a:pt x="6227" y="8248"/>
                  </a:cubicBezTo>
                  <a:cubicBezTo>
                    <a:pt x="5923" y="8248"/>
                    <a:pt x="5609" y="8276"/>
                    <a:pt x="5288" y="8334"/>
                  </a:cubicBezTo>
                  <a:cubicBezTo>
                    <a:pt x="2919" y="8735"/>
                    <a:pt x="1016" y="10829"/>
                    <a:pt x="508" y="13177"/>
                  </a:cubicBezTo>
                  <a:cubicBezTo>
                    <a:pt x="0" y="15524"/>
                    <a:pt x="952" y="20452"/>
                    <a:pt x="1460" y="21277"/>
                  </a:cubicBezTo>
                  <a:cubicBezTo>
                    <a:pt x="2380" y="22140"/>
                    <a:pt x="8468" y="22439"/>
                    <a:pt x="15646" y="22439"/>
                  </a:cubicBezTo>
                  <a:cubicBezTo>
                    <a:pt x="27110" y="22439"/>
                    <a:pt x="41354" y="21677"/>
                    <a:pt x="41771" y="21235"/>
                  </a:cubicBezTo>
                  <a:cubicBezTo>
                    <a:pt x="42595" y="20346"/>
                    <a:pt x="43695" y="16265"/>
                    <a:pt x="43801" y="13832"/>
                  </a:cubicBezTo>
                  <a:cubicBezTo>
                    <a:pt x="43907" y="11421"/>
                    <a:pt x="42532" y="8883"/>
                    <a:pt x="40269" y="8016"/>
                  </a:cubicBezTo>
                  <a:cubicBezTo>
                    <a:pt x="39796" y="7841"/>
                    <a:pt x="39294" y="7759"/>
                    <a:pt x="38791" y="7759"/>
                  </a:cubicBezTo>
                  <a:cubicBezTo>
                    <a:pt x="36863" y="7759"/>
                    <a:pt x="34914" y="8972"/>
                    <a:pt x="34495" y="10850"/>
                  </a:cubicBezTo>
                  <a:cubicBezTo>
                    <a:pt x="34559" y="8799"/>
                    <a:pt x="33818" y="6684"/>
                    <a:pt x="32317" y="5309"/>
                  </a:cubicBezTo>
                  <a:cubicBezTo>
                    <a:pt x="31295" y="4360"/>
                    <a:pt x="29892" y="3801"/>
                    <a:pt x="28506" y="3801"/>
                  </a:cubicBezTo>
                  <a:cubicBezTo>
                    <a:pt x="27855" y="3801"/>
                    <a:pt x="27208" y="3925"/>
                    <a:pt x="26606" y="4188"/>
                  </a:cubicBezTo>
                  <a:cubicBezTo>
                    <a:pt x="24919" y="4928"/>
                    <a:pt x="23776" y="6789"/>
                    <a:pt x="23953" y="8583"/>
                  </a:cubicBezTo>
                  <a:lnTo>
                    <a:pt x="23953" y="8583"/>
                  </a:lnTo>
                  <a:cubicBezTo>
                    <a:pt x="23593" y="6708"/>
                    <a:pt x="23135" y="4812"/>
                    <a:pt x="22144" y="3173"/>
                  </a:cubicBezTo>
                  <a:cubicBezTo>
                    <a:pt x="21065" y="1354"/>
                    <a:pt x="18760" y="1"/>
                    <a:pt x="16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13"/>
          <p:cNvGrpSpPr/>
          <p:nvPr/>
        </p:nvGrpSpPr>
        <p:grpSpPr>
          <a:xfrm>
            <a:off x="4175049" y="200051"/>
            <a:ext cx="4774152" cy="4774405"/>
            <a:chOff x="4175049" y="200051"/>
            <a:chExt cx="4774152" cy="4774405"/>
          </a:xfrm>
        </p:grpSpPr>
        <p:sp>
          <p:nvSpPr>
            <p:cNvPr id="501" name="Google Shape;501;p13"/>
            <p:cNvSpPr/>
            <p:nvPr/>
          </p:nvSpPr>
          <p:spPr>
            <a:xfrm>
              <a:off x="4176496" y="200063"/>
              <a:ext cx="344790" cy="330443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4175049" y="202497"/>
              <a:ext cx="345755" cy="330260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4210020" y="233155"/>
              <a:ext cx="270492" cy="2587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4203223" y="243167"/>
              <a:ext cx="178216" cy="25307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4176496" y="200051"/>
              <a:ext cx="344790" cy="330443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4175049" y="202485"/>
              <a:ext cx="345755" cy="330260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4210020" y="233143"/>
              <a:ext cx="270492" cy="258793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4210020" y="248509"/>
              <a:ext cx="171443" cy="243404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72074" y="4514095"/>
              <a:ext cx="477128" cy="457246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470072" y="4517464"/>
              <a:ext cx="478462" cy="456992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8518463" y="4559886"/>
              <a:ext cx="374312" cy="358101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8509058" y="4573741"/>
              <a:ext cx="246618" cy="350188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472074" y="4514079"/>
              <a:ext cx="477128" cy="457246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470072" y="4517448"/>
              <a:ext cx="478462" cy="456992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518463" y="4559871"/>
              <a:ext cx="374312" cy="358101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8518463" y="4581133"/>
              <a:ext cx="237246" cy="33682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4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4"/>
          <p:cNvSpPr txBox="1">
            <a:spLocks noGrp="1"/>
          </p:cNvSpPr>
          <p:nvPr>
            <p:ph type="title"/>
          </p:nvPr>
        </p:nvSpPr>
        <p:spPr>
          <a:xfrm>
            <a:off x="4735650" y="2532650"/>
            <a:ext cx="2587500" cy="6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9" name="Google Shape;519;p14"/>
          <p:cNvSpPr txBox="1">
            <a:spLocks noGrp="1"/>
          </p:cNvSpPr>
          <p:nvPr>
            <p:ph type="subTitle" idx="1"/>
          </p:nvPr>
        </p:nvSpPr>
        <p:spPr>
          <a:xfrm>
            <a:off x="5047775" y="3199200"/>
            <a:ext cx="2275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None/>
              <a:defRPr sz="2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20" name="Google Shape;520;p14"/>
          <p:cNvSpPr txBox="1">
            <a:spLocks noGrp="1"/>
          </p:cNvSpPr>
          <p:nvPr>
            <p:ph type="title" idx="2" hasCustomPrompt="1"/>
          </p:nvPr>
        </p:nvSpPr>
        <p:spPr>
          <a:xfrm>
            <a:off x="5194050" y="1018238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14"/>
          <p:cNvSpPr/>
          <p:nvPr/>
        </p:nvSpPr>
        <p:spPr>
          <a:xfrm>
            <a:off x="217515" y="5367285"/>
            <a:ext cx="494696" cy="151346"/>
          </a:xfrm>
          <a:custGeom>
            <a:avLst/>
            <a:gdLst/>
            <a:ahLst/>
            <a:cxnLst/>
            <a:rect l="l" t="t" r="r" b="b"/>
            <a:pathLst>
              <a:path w="4210" h="1288" extrusionOk="0">
                <a:moveTo>
                  <a:pt x="2375" y="1"/>
                </a:moveTo>
                <a:cubicBezTo>
                  <a:pt x="1870" y="1"/>
                  <a:pt x="1352" y="85"/>
                  <a:pt x="932" y="187"/>
                </a:cubicBezTo>
                <a:cubicBezTo>
                  <a:pt x="868" y="208"/>
                  <a:pt x="784" y="229"/>
                  <a:pt x="741" y="272"/>
                </a:cubicBezTo>
                <a:cubicBezTo>
                  <a:pt x="1" y="843"/>
                  <a:pt x="1651" y="1287"/>
                  <a:pt x="1947" y="1287"/>
                </a:cubicBezTo>
                <a:cubicBezTo>
                  <a:pt x="2028" y="1287"/>
                  <a:pt x="2113" y="1287"/>
                  <a:pt x="2201" y="1287"/>
                </a:cubicBezTo>
                <a:cubicBezTo>
                  <a:pt x="2686" y="1287"/>
                  <a:pt x="3251" y="1272"/>
                  <a:pt x="3681" y="1075"/>
                </a:cubicBezTo>
                <a:cubicBezTo>
                  <a:pt x="4210" y="822"/>
                  <a:pt x="4083" y="462"/>
                  <a:pt x="3575" y="229"/>
                </a:cubicBezTo>
                <a:cubicBezTo>
                  <a:pt x="3233" y="63"/>
                  <a:pt x="2809" y="1"/>
                  <a:pt x="2375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4"/>
          <p:cNvSpPr/>
          <p:nvPr/>
        </p:nvSpPr>
        <p:spPr>
          <a:xfrm>
            <a:off x="18814" y="5451889"/>
            <a:ext cx="77083" cy="121383"/>
          </a:xfrm>
          <a:custGeom>
            <a:avLst/>
            <a:gdLst/>
            <a:ahLst/>
            <a:cxnLst/>
            <a:rect l="l" t="t" r="r" b="b"/>
            <a:pathLst>
              <a:path w="656" h="1033" extrusionOk="0">
                <a:moveTo>
                  <a:pt x="181" y="0"/>
                </a:moveTo>
                <a:cubicBezTo>
                  <a:pt x="162" y="0"/>
                  <a:pt x="144" y="6"/>
                  <a:pt x="127" y="17"/>
                </a:cubicBezTo>
                <a:cubicBezTo>
                  <a:pt x="42" y="38"/>
                  <a:pt x="0" y="144"/>
                  <a:pt x="42" y="207"/>
                </a:cubicBezTo>
                <a:lnTo>
                  <a:pt x="360" y="926"/>
                </a:lnTo>
                <a:cubicBezTo>
                  <a:pt x="381" y="990"/>
                  <a:pt x="444" y="1032"/>
                  <a:pt x="486" y="1032"/>
                </a:cubicBezTo>
                <a:cubicBezTo>
                  <a:pt x="508" y="1032"/>
                  <a:pt x="529" y="1011"/>
                  <a:pt x="550" y="1011"/>
                </a:cubicBezTo>
                <a:cubicBezTo>
                  <a:pt x="635" y="990"/>
                  <a:pt x="656" y="884"/>
                  <a:pt x="635" y="821"/>
                </a:cubicBezTo>
                <a:lnTo>
                  <a:pt x="317" y="102"/>
                </a:lnTo>
                <a:cubicBezTo>
                  <a:pt x="286" y="40"/>
                  <a:pt x="233" y="0"/>
                  <a:pt x="181" y="0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4"/>
          <p:cNvSpPr/>
          <p:nvPr/>
        </p:nvSpPr>
        <p:spPr>
          <a:xfrm>
            <a:off x="115638" y="5399129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43" y="64"/>
                  <a:pt x="43" y="149"/>
                </a:cubicBezTo>
                <a:lnTo>
                  <a:pt x="1" y="1164"/>
                </a:lnTo>
                <a:cubicBezTo>
                  <a:pt x="1" y="1249"/>
                  <a:pt x="64" y="1312"/>
                  <a:pt x="149" y="1312"/>
                </a:cubicBezTo>
                <a:cubicBezTo>
                  <a:pt x="233" y="1312"/>
                  <a:pt x="297" y="1249"/>
                  <a:pt x="297" y="1164"/>
                </a:cubicBezTo>
                <a:lnTo>
                  <a:pt x="339" y="170"/>
                </a:lnTo>
                <a:cubicBezTo>
                  <a:pt x="360" y="85"/>
                  <a:pt x="297" y="22"/>
                  <a:pt x="212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4"/>
          <p:cNvSpPr/>
          <p:nvPr/>
        </p:nvSpPr>
        <p:spPr>
          <a:xfrm>
            <a:off x="3750243" y="5369753"/>
            <a:ext cx="489643" cy="227490"/>
          </a:xfrm>
          <a:custGeom>
            <a:avLst/>
            <a:gdLst/>
            <a:ahLst/>
            <a:cxnLst/>
            <a:rect l="l" t="t" r="r" b="b"/>
            <a:pathLst>
              <a:path w="4167" h="1936" extrusionOk="0">
                <a:moveTo>
                  <a:pt x="1866" y="0"/>
                </a:moveTo>
                <a:cubicBezTo>
                  <a:pt x="1359" y="0"/>
                  <a:pt x="855" y="102"/>
                  <a:pt x="381" y="314"/>
                </a:cubicBezTo>
                <a:cubicBezTo>
                  <a:pt x="297" y="335"/>
                  <a:pt x="233" y="378"/>
                  <a:pt x="170" y="441"/>
                </a:cubicBezTo>
                <a:cubicBezTo>
                  <a:pt x="1" y="631"/>
                  <a:pt x="149" y="949"/>
                  <a:pt x="339" y="1118"/>
                </a:cubicBezTo>
                <a:cubicBezTo>
                  <a:pt x="868" y="1628"/>
                  <a:pt x="1935" y="1935"/>
                  <a:pt x="2730" y="1935"/>
                </a:cubicBezTo>
                <a:cubicBezTo>
                  <a:pt x="2826" y="1935"/>
                  <a:pt x="2918" y="1931"/>
                  <a:pt x="3004" y="1922"/>
                </a:cubicBezTo>
                <a:cubicBezTo>
                  <a:pt x="4167" y="1773"/>
                  <a:pt x="3892" y="420"/>
                  <a:pt x="2919" y="145"/>
                </a:cubicBezTo>
                <a:cubicBezTo>
                  <a:pt x="2572" y="50"/>
                  <a:pt x="2218" y="0"/>
                  <a:pt x="1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4"/>
          <p:cNvSpPr/>
          <p:nvPr/>
        </p:nvSpPr>
        <p:spPr>
          <a:xfrm>
            <a:off x="4202520" y="5229334"/>
            <a:ext cx="355453" cy="173320"/>
          </a:xfrm>
          <a:custGeom>
            <a:avLst/>
            <a:gdLst/>
            <a:ahLst/>
            <a:cxnLst/>
            <a:rect l="l" t="t" r="r" b="b"/>
            <a:pathLst>
              <a:path w="3025" h="1475" extrusionOk="0">
                <a:moveTo>
                  <a:pt x="1287" y="0"/>
                </a:moveTo>
                <a:cubicBezTo>
                  <a:pt x="1225" y="0"/>
                  <a:pt x="1163" y="3"/>
                  <a:pt x="1101" y="8"/>
                </a:cubicBezTo>
                <a:cubicBezTo>
                  <a:pt x="762" y="8"/>
                  <a:pt x="445" y="134"/>
                  <a:pt x="191" y="367"/>
                </a:cubicBezTo>
                <a:cubicBezTo>
                  <a:pt x="64" y="494"/>
                  <a:pt x="1" y="705"/>
                  <a:pt x="43" y="896"/>
                </a:cubicBezTo>
                <a:cubicBezTo>
                  <a:pt x="188" y="1286"/>
                  <a:pt x="794" y="1474"/>
                  <a:pt x="1402" y="1474"/>
                </a:cubicBezTo>
                <a:cubicBezTo>
                  <a:pt x="2211" y="1474"/>
                  <a:pt x="3025" y="1143"/>
                  <a:pt x="2771" y="515"/>
                </a:cubicBezTo>
                <a:cubicBezTo>
                  <a:pt x="2750" y="452"/>
                  <a:pt x="2708" y="431"/>
                  <a:pt x="2666" y="388"/>
                </a:cubicBezTo>
                <a:cubicBezTo>
                  <a:pt x="2253" y="144"/>
                  <a:pt x="1774" y="0"/>
                  <a:pt x="1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4"/>
          <p:cNvSpPr/>
          <p:nvPr/>
        </p:nvSpPr>
        <p:spPr>
          <a:xfrm>
            <a:off x="231204" y="5367285"/>
            <a:ext cx="494696" cy="151346"/>
          </a:xfrm>
          <a:custGeom>
            <a:avLst/>
            <a:gdLst/>
            <a:ahLst/>
            <a:cxnLst/>
            <a:rect l="l" t="t" r="r" b="b"/>
            <a:pathLst>
              <a:path w="4210" h="1288" extrusionOk="0">
                <a:moveTo>
                  <a:pt x="2375" y="1"/>
                </a:moveTo>
                <a:cubicBezTo>
                  <a:pt x="1870" y="1"/>
                  <a:pt x="1352" y="85"/>
                  <a:pt x="932" y="187"/>
                </a:cubicBezTo>
                <a:cubicBezTo>
                  <a:pt x="868" y="208"/>
                  <a:pt x="784" y="229"/>
                  <a:pt x="741" y="272"/>
                </a:cubicBezTo>
                <a:cubicBezTo>
                  <a:pt x="1" y="843"/>
                  <a:pt x="1651" y="1287"/>
                  <a:pt x="1947" y="1287"/>
                </a:cubicBezTo>
                <a:cubicBezTo>
                  <a:pt x="2028" y="1287"/>
                  <a:pt x="2113" y="1287"/>
                  <a:pt x="2201" y="1287"/>
                </a:cubicBezTo>
                <a:cubicBezTo>
                  <a:pt x="2686" y="1287"/>
                  <a:pt x="3251" y="1272"/>
                  <a:pt x="3681" y="1075"/>
                </a:cubicBezTo>
                <a:cubicBezTo>
                  <a:pt x="4210" y="822"/>
                  <a:pt x="4083" y="462"/>
                  <a:pt x="3575" y="229"/>
                </a:cubicBezTo>
                <a:cubicBezTo>
                  <a:pt x="3233" y="63"/>
                  <a:pt x="2809" y="1"/>
                  <a:pt x="23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4"/>
          <p:cNvSpPr/>
          <p:nvPr/>
        </p:nvSpPr>
        <p:spPr>
          <a:xfrm>
            <a:off x="686066" y="5510642"/>
            <a:ext cx="570722" cy="242648"/>
          </a:xfrm>
          <a:custGeom>
            <a:avLst/>
            <a:gdLst/>
            <a:ahLst/>
            <a:cxnLst/>
            <a:rect l="l" t="t" r="r" b="b"/>
            <a:pathLst>
              <a:path w="4857" h="2065" extrusionOk="0">
                <a:moveTo>
                  <a:pt x="2199" y="1"/>
                </a:moveTo>
                <a:cubicBezTo>
                  <a:pt x="1526" y="1"/>
                  <a:pt x="856" y="228"/>
                  <a:pt x="318" y="680"/>
                </a:cubicBezTo>
                <a:cubicBezTo>
                  <a:pt x="127" y="807"/>
                  <a:pt x="21" y="997"/>
                  <a:pt x="0" y="1209"/>
                </a:cubicBezTo>
                <a:cubicBezTo>
                  <a:pt x="21" y="1420"/>
                  <a:pt x="148" y="1611"/>
                  <a:pt x="339" y="1695"/>
                </a:cubicBezTo>
                <a:cubicBezTo>
                  <a:pt x="805" y="1995"/>
                  <a:pt x="1340" y="2050"/>
                  <a:pt x="1885" y="2050"/>
                </a:cubicBezTo>
                <a:cubicBezTo>
                  <a:pt x="2202" y="2050"/>
                  <a:pt x="2523" y="2031"/>
                  <a:pt x="2835" y="2031"/>
                </a:cubicBezTo>
                <a:cubicBezTo>
                  <a:pt x="3007" y="2031"/>
                  <a:pt x="3177" y="2037"/>
                  <a:pt x="3342" y="2055"/>
                </a:cubicBezTo>
                <a:cubicBezTo>
                  <a:pt x="3395" y="2061"/>
                  <a:pt x="3448" y="2064"/>
                  <a:pt x="3499" y="2064"/>
                </a:cubicBezTo>
                <a:cubicBezTo>
                  <a:pt x="4323" y="2064"/>
                  <a:pt x="4856" y="1295"/>
                  <a:pt x="4040" y="638"/>
                </a:cubicBezTo>
                <a:cubicBezTo>
                  <a:pt x="3500" y="212"/>
                  <a:pt x="2848" y="1"/>
                  <a:pt x="21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4"/>
          <p:cNvSpPr/>
          <p:nvPr/>
        </p:nvSpPr>
        <p:spPr>
          <a:xfrm>
            <a:off x="32503" y="5451889"/>
            <a:ext cx="77083" cy="121383"/>
          </a:xfrm>
          <a:custGeom>
            <a:avLst/>
            <a:gdLst/>
            <a:ahLst/>
            <a:cxnLst/>
            <a:rect l="l" t="t" r="r" b="b"/>
            <a:pathLst>
              <a:path w="656" h="1033" extrusionOk="0">
                <a:moveTo>
                  <a:pt x="181" y="0"/>
                </a:moveTo>
                <a:cubicBezTo>
                  <a:pt x="162" y="0"/>
                  <a:pt x="144" y="6"/>
                  <a:pt x="127" y="17"/>
                </a:cubicBezTo>
                <a:cubicBezTo>
                  <a:pt x="42" y="38"/>
                  <a:pt x="0" y="144"/>
                  <a:pt x="42" y="207"/>
                </a:cubicBezTo>
                <a:lnTo>
                  <a:pt x="360" y="926"/>
                </a:lnTo>
                <a:cubicBezTo>
                  <a:pt x="381" y="990"/>
                  <a:pt x="444" y="1032"/>
                  <a:pt x="486" y="1032"/>
                </a:cubicBezTo>
                <a:cubicBezTo>
                  <a:pt x="508" y="1032"/>
                  <a:pt x="529" y="1011"/>
                  <a:pt x="550" y="1011"/>
                </a:cubicBezTo>
                <a:cubicBezTo>
                  <a:pt x="635" y="990"/>
                  <a:pt x="656" y="884"/>
                  <a:pt x="635" y="821"/>
                </a:cubicBezTo>
                <a:lnTo>
                  <a:pt x="317" y="102"/>
                </a:lnTo>
                <a:cubicBezTo>
                  <a:pt x="286" y="40"/>
                  <a:pt x="233" y="0"/>
                  <a:pt x="1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4"/>
          <p:cNvSpPr/>
          <p:nvPr/>
        </p:nvSpPr>
        <p:spPr>
          <a:xfrm>
            <a:off x="129327" y="5399129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43" y="64"/>
                  <a:pt x="43" y="149"/>
                </a:cubicBezTo>
                <a:lnTo>
                  <a:pt x="1" y="1164"/>
                </a:lnTo>
                <a:cubicBezTo>
                  <a:pt x="1" y="1249"/>
                  <a:pt x="64" y="1312"/>
                  <a:pt x="149" y="1312"/>
                </a:cubicBezTo>
                <a:cubicBezTo>
                  <a:pt x="233" y="1312"/>
                  <a:pt x="297" y="1249"/>
                  <a:pt x="297" y="1164"/>
                </a:cubicBezTo>
                <a:lnTo>
                  <a:pt x="339" y="170"/>
                </a:lnTo>
                <a:cubicBezTo>
                  <a:pt x="360" y="85"/>
                  <a:pt x="297" y="22"/>
                  <a:pt x="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4"/>
          <p:cNvSpPr/>
          <p:nvPr/>
        </p:nvSpPr>
        <p:spPr>
          <a:xfrm>
            <a:off x="1584744" y="5654585"/>
            <a:ext cx="73088" cy="114920"/>
          </a:xfrm>
          <a:custGeom>
            <a:avLst/>
            <a:gdLst/>
            <a:ahLst/>
            <a:cxnLst/>
            <a:rect l="l" t="t" r="r" b="b"/>
            <a:pathLst>
              <a:path w="622" h="978" extrusionOk="0">
                <a:moveTo>
                  <a:pt x="170" y="0"/>
                </a:moveTo>
                <a:cubicBezTo>
                  <a:pt x="82" y="0"/>
                  <a:pt x="0" y="72"/>
                  <a:pt x="30" y="174"/>
                </a:cubicBezTo>
                <a:lnTo>
                  <a:pt x="326" y="893"/>
                </a:lnTo>
                <a:cubicBezTo>
                  <a:pt x="368" y="957"/>
                  <a:pt x="410" y="978"/>
                  <a:pt x="474" y="978"/>
                </a:cubicBezTo>
                <a:lnTo>
                  <a:pt x="516" y="978"/>
                </a:lnTo>
                <a:cubicBezTo>
                  <a:pt x="601" y="936"/>
                  <a:pt x="622" y="851"/>
                  <a:pt x="601" y="788"/>
                </a:cubicBezTo>
                <a:lnTo>
                  <a:pt x="283" y="47"/>
                </a:lnTo>
                <a:cubicBezTo>
                  <a:pt x="251" y="15"/>
                  <a:pt x="210" y="0"/>
                  <a:pt x="1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4"/>
          <p:cNvSpPr/>
          <p:nvPr/>
        </p:nvSpPr>
        <p:spPr>
          <a:xfrm>
            <a:off x="1677573" y="5597948"/>
            <a:ext cx="42419" cy="154167"/>
          </a:xfrm>
          <a:custGeom>
            <a:avLst/>
            <a:gdLst/>
            <a:ahLst/>
            <a:cxnLst/>
            <a:rect l="l" t="t" r="r" b="b"/>
            <a:pathLst>
              <a:path w="361" h="1312" extrusionOk="0">
                <a:moveTo>
                  <a:pt x="212" y="1"/>
                </a:moveTo>
                <a:cubicBezTo>
                  <a:pt x="128" y="1"/>
                  <a:pt x="64" y="64"/>
                  <a:pt x="64" y="149"/>
                </a:cubicBezTo>
                <a:lnTo>
                  <a:pt x="22" y="1143"/>
                </a:lnTo>
                <a:cubicBezTo>
                  <a:pt x="1" y="1227"/>
                  <a:pt x="64" y="1312"/>
                  <a:pt x="149" y="1312"/>
                </a:cubicBezTo>
                <a:cubicBezTo>
                  <a:pt x="234" y="1312"/>
                  <a:pt x="318" y="1248"/>
                  <a:pt x="318" y="1164"/>
                </a:cubicBezTo>
                <a:lnTo>
                  <a:pt x="360" y="170"/>
                </a:lnTo>
                <a:cubicBezTo>
                  <a:pt x="360" y="85"/>
                  <a:pt x="297" y="1"/>
                  <a:pt x="2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4"/>
          <p:cNvSpPr/>
          <p:nvPr/>
        </p:nvSpPr>
        <p:spPr>
          <a:xfrm>
            <a:off x="8482093" y="4139300"/>
            <a:ext cx="83963" cy="114968"/>
          </a:xfrm>
          <a:custGeom>
            <a:avLst/>
            <a:gdLst/>
            <a:ahLst/>
            <a:cxnLst/>
            <a:rect l="l" t="t" r="r" b="b"/>
            <a:pathLst>
              <a:path w="742" h="1016" extrusionOk="0">
                <a:moveTo>
                  <a:pt x="128" y="1"/>
                </a:moveTo>
                <a:cubicBezTo>
                  <a:pt x="86" y="1"/>
                  <a:pt x="43" y="22"/>
                  <a:pt x="22" y="64"/>
                </a:cubicBezTo>
                <a:cubicBezTo>
                  <a:pt x="22" y="85"/>
                  <a:pt x="1" y="128"/>
                  <a:pt x="1" y="149"/>
                </a:cubicBezTo>
                <a:cubicBezTo>
                  <a:pt x="1" y="403"/>
                  <a:pt x="43" y="635"/>
                  <a:pt x="170" y="826"/>
                </a:cubicBezTo>
                <a:lnTo>
                  <a:pt x="509" y="1016"/>
                </a:lnTo>
                <a:lnTo>
                  <a:pt x="614" y="762"/>
                </a:lnTo>
                <a:cubicBezTo>
                  <a:pt x="657" y="656"/>
                  <a:pt x="699" y="551"/>
                  <a:pt x="720" y="445"/>
                </a:cubicBezTo>
                <a:cubicBezTo>
                  <a:pt x="741" y="339"/>
                  <a:pt x="741" y="212"/>
                  <a:pt x="678" y="128"/>
                </a:cubicBezTo>
                <a:cubicBezTo>
                  <a:pt x="678" y="106"/>
                  <a:pt x="657" y="85"/>
                  <a:pt x="657" y="85"/>
                </a:cubicBezTo>
                <a:cubicBezTo>
                  <a:pt x="644" y="73"/>
                  <a:pt x="630" y="68"/>
                  <a:pt x="615" y="68"/>
                </a:cubicBezTo>
                <a:cubicBezTo>
                  <a:pt x="579" y="68"/>
                  <a:pt x="538" y="98"/>
                  <a:pt x="509" y="128"/>
                </a:cubicBezTo>
                <a:cubicBezTo>
                  <a:pt x="424" y="212"/>
                  <a:pt x="360" y="318"/>
                  <a:pt x="318" y="466"/>
                </a:cubicBezTo>
                <a:cubicBezTo>
                  <a:pt x="297" y="339"/>
                  <a:pt x="255" y="212"/>
                  <a:pt x="212" y="106"/>
                </a:cubicBezTo>
                <a:cubicBezTo>
                  <a:pt x="191" y="64"/>
                  <a:pt x="170" y="1"/>
                  <a:pt x="128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4"/>
          <p:cNvSpPr/>
          <p:nvPr/>
        </p:nvSpPr>
        <p:spPr>
          <a:xfrm>
            <a:off x="8726286" y="4150389"/>
            <a:ext cx="110215" cy="123115"/>
          </a:xfrm>
          <a:custGeom>
            <a:avLst/>
            <a:gdLst/>
            <a:ahLst/>
            <a:cxnLst/>
            <a:rect l="l" t="t" r="r" b="b"/>
            <a:pathLst>
              <a:path w="974" h="1088" extrusionOk="0">
                <a:moveTo>
                  <a:pt x="123" y="0"/>
                </a:moveTo>
                <a:cubicBezTo>
                  <a:pt x="85" y="0"/>
                  <a:pt x="58" y="20"/>
                  <a:pt x="42" y="51"/>
                </a:cubicBezTo>
                <a:cubicBezTo>
                  <a:pt x="21" y="72"/>
                  <a:pt x="21" y="114"/>
                  <a:pt x="21" y="156"/>
                </a:cubicBezTo>
                <a:cubicBezTo>
                  <a:pt x="0" y="431"/>
                  <a:pt x="85" y="685"/>
                  <a:pt x="233" y="897"/>
                </a:cubicBezTo>
                <a:lnTo>
                  <a:pt x="698" y="1087"/>
                </a:lnTo>
                <a:lnTo>
                  <a:pt x="825" y="812"/>
                </a:lnTo>
                <a:cubicBezTo>
                  <a:pt x="888" y="706"/>
                  <a:pt x="931" y="601"/>
                  <a:pt x="952" y="474"/>
                </a:cubicBezTo>
                <a:cubicBezTo>
                  <a:pt x="973" y="368"/>
                  <a:pt x="952" y="241"/>
                  <a:pt x="888" y="135"/>
                </a:cubicBezTo>
                <a:cubicBezTo>
                  <a:pt x="888" y="114"/>
                  <a:pt x="867" y="93"/>
                  <a:pt x="867" y="93"/>
                </a:cubicBezTo>
                <a:cubicBezTo>
                  <a:pt x="841" y="84"/>
                  <a:pt x="811" y="79"/>
                  <a:pt x="782" y="79"/>
                </a:cubicBezTo>
                <a:cubicBezTo>
                  <a:pt x="741" y="79"/>
                  <a:pt x="702" y="89"/>
                  <a:pt x="677" y="114"/>
                </a:cubicBezTo>
                <a:cubicBezTo>
                  <a:pt x="550" y="220"/>
                  <a:pt x="465" y="347"/>
                  <a:pt x="444" y="495"/>
                </a:cubicBezTo>
                <a:cubicBezTo>
                  <a:pt x="381" y="347"/>
                  <a:pt x="339" y="220"/>
                  <a:pt x="275" y="93"/>
                </a:cubicBezTo>
                <a:cubicBezTo>
                  <a:pt x="254" y="51"/>
                  <a:pt x="212" y="8"/>
                  <a:pt x="169" y="8"/>
                </a:cubicBezTo>
                <a:cubicBezTo>
                  <a:pt x="152" y="3"/>
                  <a:pt x="137" y="0"/>
                  <a:pt x="123" y="0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4"/>
          <p:cNvSpPr/>
          <p:nvPr/>
        </p:nvSpPr>
        <p:spPr>
          <a:xfrm>
            <a:off x="7223333" y="5213837"/>
            <a:ext cx="1498205" cy="299302"/>
          </a:xfrm>
          <a:custGeom>
            <a:avLst/>
            <a:gdLst/>
            <a:ahLst/>
            <a:cxnLst/>
            <a:rect l="l" t="t" r="r" b="b"/>
            <a:pathLst>
              <a:path w="13240" h="2645" extrusionOk="0">
                <a:moveTo>
                  <a:pt x="6620" y="1"/>
                </a:moveTo>
                <a:cubicBezTo>
                  <a:pt x="2961" y="1"/>
                  <a:pt x="0" y="593"/>
                  <a:pt x="0" y="1333"/>
                </a:cubicBezTo>
                <a:cubicBezTo>
                  <a:pt x="0" y="2052"/>
                  <a:pt x="2961" y="2644"/>
                  <a:pt x="6620" y="2644"/>
                </a:cubicBezTo>
                <a:cubicBezTo>
                  <a:pt x="10279" y="2644"/>
                  <a:pt x="13240" y="2052"/>
                  <a:pt x="13240" y="1333"/>
                </a:cubicBezTo>
                <a:cubicBezTo>
                  <a:pt x="13240" y="593"/>
                  <a:pt x="10279" y="1"/>
                  <a:pt x="6620" y="1"/>
                </a:cubicBezTo>
                <a:close/>
              </a:path>
            </a:pathLst>
          </a:custGeom>
          <a:solidFill>
            <a:srgbClr val="79AD78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4"/>
          <p:cNvSpPr/>
          <p:nvPr/>
        </p:nvSpPr>
        <p:spPr>
          <a:xfrm>
            <a:off x="8495276" y="4139300"/>
            <a:ext cx="83963" cy="114968"/>
          </a:xfrm>
          <a:custGeom>
            <a:avLst/>
            <a:gdLst/>
            <a:ahLst/>
            <a:cxnLst/>
            <a:rect l="l" t="t" r="r" b="b"/>
            <a:pathLst>
              <a:path w="742" h="1016" extrusionOk="0">
                <a:moveTo>
                  <a:pt x="128" y="1"/>
                </a:moveTo>
                <a:cubicBezTo>
                  <a:pt x="86" y="1"/>
                  <a:pt x="43" y="22"/>
                  <a:pt x="22" y="64"/>
                </a:cubicBezTo>
                <a:cubicBezTo>
                  <a:pt x="22" y="85"/>
                  <a:pt x="1" y="128"/>
                  <a:pt x="1" y="149"/>
                </a:cubicBezTo>
                <a:cubicBezTo>
                  <a:pt x="1" y="403"/>
                  <a:pt x="43" y="635"/>
                  <a:pt x="170" y="826"/>
                </a:cubicBezTo>
                <a:lnTo>
                  <a:pt x="509" y="1016"/>
                </a:lnTo>
                <a:lnTo>
                  <a:pt x="614" y="762"/>
                </a:lnTo>
                <a:cubicBezTo>
                  <a:pt x="657" y="656"/>
                  <a:pt x="699" y="551"/>
                  <a:pt x="720" y="445"/>
                </a:cubicBezTo>
                <a:cubicBezTo>
                  <a:pt x="741" y="339"/>
                  <a:pt x="741" y="212"/>
                  <a:pt x="678" y="128"/>
                </a:cubicBezTo>
                <a:cubicBezTo>
                  <a:pt x="678" y="106"/>
                  <a:pt x="657" y="85"/>
                  <a:pt x="657" y="85"/>
                </a:cubicBezTo>
                <a:cubicBezTo>
                  <a:pt x="644" y="73"/>
                  <a:pt x="630" y="68"/>
                  <a:pt x="615" y="68"/>
                </a:cubicBezTo>
                <a:cubicBezTo>
                  <a:pt x="579" y="68"/>
                  <a:pt x="538" y="98"/>
                  <a:pt x="509" y="128"/>
                </a:cubicBezTo>
                <a:cubicBezTo>
                  <a:pt x="424" y="212"/>
                  <a:pt x="360" y="318"/>
                  <a:pt x="318" y="466"/>
                </a:cubicBezTo>
                <a:cubicBezTo>
                  <a:pt x="297" y="339"/>
                  <a:pt x="255" y="212"/>
                  <a:pt x="212" y="106"/>
                </a:cubicBezTo>
                <a:cubicBezTo>
                  <a:pt x="191" y="64"/>
                  <a:pt x="170" y="1"/>
                  <a:pt x="1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4"/>
          <p:cNvSpPr/>
          <p:nvPr/>
        </p:nvSpPr>
        <p:spPr>
          <a:xfrm>
            <a:off x="8739469" y="4150389"/>
            <a:ext cx="110215" cy="123115"/>
          </a:xfrm>
          <a:custGeom>
            <a:avLst/>
            <a:gdLst/>
            <a:ahLst/>
            <a:cxnLst/>
            <a:rect l="l" t="t" r="r" b="b"/>
            <a:pathLst>
              <a:path w="974" h="1088" extrusionOk="0">
                <a:moveTo>
                  <a:pt x="123" y="0"/>
                </a:moveTo>
                <a:cubicBezTo>
                  <a:pt x="85" y="0"/>
                  <a:pt x="58" y="20"/>
                  <a:pt x="42" y="51"/>
                </a:cubicBezTo>
                <a:cubicBezTo>
                  <a:pt x="21" y="72"/>
                  <a:pt x="21" y="114"/>
                  <a:pt x="21" y="156"/>
                </a:cubicBezTo>
                <a:cubicBezTo>
                  <a:pt x="0" y="431"/>
                  <a:pt x="85" y="685"/>
                  <a:pt x="233" y="897"/>
                </a:cubicBezTo>
                <a:lnTo>
                  <a:pt x="698" y="1087"/>
                </a:lnTo>
                <a:lnTo>
                  <a:pt x="825" y="812"/>
                </a:lnTo>
                <a:cubicBezTo>
                  <a:pt x="888" y="706"/>
                  <a:pt x="931" y="601"/>
                  <a:pt x="952" y="474"/>
                </a:cubicBezTo>
                <a:cubicBezTo>
                  <a:pt x="973" y="368"/>
                  <a:pt x="952" y="241"/>
                  <a:pt x="888" y="135"/>
                </a:cubicBezTo>
                <a:cubicBezTo>
                  <a:pt x="888" y="114"/>
                  <a:pt x="867" y="93"/>
                  <a:pt x="867" y="93"/>
                </a:cubicBezTo>
                <a:cubicBezTo>
                  <a:pt x="841" y="84"/>
                  <a:pt x="811" y="79"/>
                  <a:pt x="782" y="79"/>
                </a:cubicBezTo>
                <a:cubicBezTo>
                  <a:pt x="741" y="79"/>
                  <a:pt x="702" y="89"/>
                  <a:pt x="677" y="114"/>
                </a:cubicBezTo>
                <a:cubicBezTo>
                  <a:pt x="550" y="220"/>
                  <a:pt x="465" y="347"/>
                  <a:pt x="444" y="495"/>
                </a:cubicBezTo>
                <a:cubicBezTo>
                  <a:pt x="381" y="347"/>
                  <a:pt x="339" y="220"/>
                  <a:pt x="275" y="93"/>
                </a:cubicBezTo>
                <a:cubicBezTo>
                  <a:pt x="254" y="51"/>
                  <a:pt x="212" y="8"/>
                  <a:pt x="169" y="8"/>
                </a:cubicBezTo>
                <a:cubicBezTo>
                  <a:pt x="152" y="3"/>
                  <a:pt x="137" y="0"/>
                  <a:pt x="12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14"/>
          <p:cNvGrpSpPr/>
          <p:nvPr/>
        </p:nvGrpSpPr>
        <p:grpSpPr>
          <a:xfrm>
            <a:off x="-152743" y="4192710"/>
            <a:ext cx="9351762" cy="1901951"/>
            <a:chOff x="-152743" y="4192710"/>
            <a:chExt cx="9351762" cy="1901951"/>
          </a:xfrm>
        </p:grpSpPr>
        <p:sp>
          <p:nvSpPr>
            <p:cNvPr id="538" name="Google Shape;538;p14"/>
            <p:cNvSpPr/>
            <p:nvPr/>
          </p:nvSpPr>
          <p:spPr>
            <a:xfrm>
              <a:off x="-152743" y="4314792"/>
              <a:ext cx="5847754" cy="1489611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rgbClr val="89B98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-70725" y="4375307"/>
              <a:ext cx="129373" cy="137481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128093" y="4863894"/>
              <a:ext cx="77201" cy="120325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225035" y="4813836"/>
              <a:ext cx="42537" cy="150994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rgbClr val="79AD78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-139054" y="4314792"/>
              <a:ext cx="5847754" cy="1489611"/>
            </a:xfrm>
            <a:custGeom>
              <a:avLst/>
              <a:gdLst/>
              <a:ahLst/>
              <a:cxnLst/>
              <a:rect l="l" t="t" r="r" b="b"/>
              <a:pathLst>
                <a:path w="49766" h="12677" extrusionOk="0">
                  <a:moveTo>
                    <a:pt x="13886" y="0"/>
                  </a:moveTo>
                  <a:cubicBezTo>
                    <a:pt x="3627" y="0"/>
                    <a:pt x="1" y="1911"/>
                    <a:pt x="1" y="1911"/>
                  </a:cubicBezTo>
                  <a:lnTo>
                    <a:pt x="1" y="12676"/>
                  </a:lnTo>
                  <a:lnTo>
                    <a:pt x="49765" y="12676"/>
                  </a:lnTo>
                  <a:lnTo>
                    <a:pt x="49765" y="5422"/>
                  </a:lnTo>
                  <a:cubicBezTo>
                    <a:pt x="49765" y="5422"/>
                    <a:pt x="46952" y="3222"/>
                    <a:pt x="27474" y="896"/>
                  </a:cubicBezTo>
                  <a:cubicBezTo>
                    <a:pt x="22017" y="241"/>
                    <a:pt x="17532" y="0"/>
                    <a:pt x="13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5527153" y="4805258"/>
              <a:ext cx="124320" cy="131723"/>
            </a:xfrm>
            <a:custGeom>
              <a:avLst/>
              <a:gdLst/>
              <a:ahLst/>
              <a:cxnLst/>
              <a:rect l="l" t="t" r="r" b="b"/>
              <a:pathLst>
                <a:path w="1058" h="1121" extrusionOk="0">
                  <a:moveTo>
                    <a:pt x="762" y="0"/>
                  </a:moveTo>
                  <a:cubicBezTo>
                    <a:pt x="677" y="42"/>
                    <a:pt x="614" y="85"/>
                    <a:pt x="571" y="169"/>
                  </a:cubicBezTo>
                  <a:cubicBezTo>
                    <a:pt x="466" y="317"/>
                    <a:pt x="402" y="465"/>
                    <a:pt x="339" y="635"/>
                  </a:cubicBezTo>
                  <a:lnTo>
                    <a:pt x="254" y="127"/>
                  </a:lnTo>
                  <a:cubicBezTo>
                    <a:pt x="254" y="106"/>
                    <a:pt x="233" y="63"/>
                    <a:pt x="212" y="42"/>
                  </a:cubicBezTo>
                  <a:cubicBezTo>
                    <a:pt x="194" y="34"/>
                    <a:pt x="177" y="28"/>
                    <a:pt x="159" y="28"/>
                  </a:cubicBezTo>
                  <a:cubicBezTo>
                    <a:pt x="135" y="28"/>
                    <a:pt x="110" y="39"/>
                    <a:pt x="85" y="63"/>
                  </a:cubicBezTo>
                  <a:cubicBezTo>
                    <a:pt x="64" y="106"/>
                    <a:pt x="43" y="148"/>
                    <a:pt x="43" y="190"/>
                  </a:cubicBezTo>
                  <a:cubicBezTo>
                    <a:pt x="0" y="381"/>
                    <a:pt x="0" y="571"/>
                    <a:pt x="22" y="740"/>
                  </a:cubicBezTo>
                  <a:cubicBezTo>
                    <a:pt x="43" y="804"/>
                    <a:pt x="64" y="867"/>
                    <a:pt x="106" y="888"/>
                  </a:cubicBezTo>
                  <a:lnTo>
                    <a:pt x="656" y="1121"/>
                  </a:lnTo>
                  <a:cubicBezTo>
                    <a:pt x="825" y="952"/>
                    <a:pt x="952" y="740"/>
                    <a:pt x="1016" y="508"/>
                  </a:cubicBezTo>
                  <a:cubicBezTo>
                    <a:pt x="1058" y="402"/>
                    <a:pt x="1058" y="296"/>
                    <a:pt x="1037" y="190"/>
                  </a:cubicBezTo>
                  <a:cubicBezTo>
                    <a:pt x="994" y="63"/>
                    <a:pt x="889" y="0"/>
                    <a:pt x="7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3670692" y="4415142"/>
              <a:ext cx="121970" cy="131723"/>
            </a:xfrm>
            <a:custGeom>
              <a:avLst/>
              <a:gdLst/>
              <a:ahLst/>
              <a:cxnLst/>
              <a:rect l="l" t="t" r="r" b="b"/>
              <a:pathLst>
                <a:path w="1038" h="1121" extrusionOk="0">
                  <a:moveTo>
                    <a:pt x="770" y="0"/>
                  </a:moveTo>
                  <a:cubicBezTo>
                    <a:pt x="735" y="0"/>
                    <a:pt x="697" y="7"/>
                    <a:pt x="656" y="21"/>
                  </a:cubicBezTo>
                  <a:cubicBezTo>
                    <a:pt x="593" y="63"/>
                    <a:pt x="530" y="148"/>
                    <a:pt x="508" y="232"/>
                  </a:cubicBezTo>
                  <a:cubicBezTo>
                    <a:pt x="466" y="401"/>
                    <a:pt x="445" y="571"/>
                    <a:pt x="424" y="740"/>
                  </a:cubicBezTo>
                  <a:cubicBezTo>
                    <a:pt x="360" y="592"/>
                    <a:pt x="276" y="444"/>
                    <a:pt x="212" y="296"/>
                  </a:cubicBezTo>
                  <a:cubicBezTo>
                    <a:pt x="191" y="253"/>
                    <a:pt x="170" y="232"/>
                    <a:pt x="149" y="211"/>
                  </a:cubicBezTo>
                  <a:cubicBezTo>
                    <a:pt x="138" y="205"/>
                    <a:pt x="126" y="203"/>
                    <a:pt x="115" y="203"/>
                  </a:cubicBezTo>
                  <a:cubicBezTo>
                    <a:pt x="85" y="203"/>
                    <a:pt x="59" y="222"/>
                    <a:pt x="43" y="253"/>
                  </a:cubicBezTo>
                  <a:cubicBezTo>
                    <a:pt x="22" y="296"/>
                    <a:pt x="1" y="359"/>
                    <a:pt x="22" y="401"/>
                  </a:cubicBezTo>
                  <a:cubicBezTo>
                    <a:pt x="22" y="592"/>
                    <a:pt x="85" y="761"/>
                    <a:pt x="170" y="930"/>
                  </a:cubicBezTo>
                  <a:cubicBezTo>
                    <a:pt x="191" y="994"/>
                    <a:pt x="212" y="1057"/>
                    <a:pt x="276" y="1057"/>
                  </a:cubicBezTo>
                  <a:lnTo>
                    <a:pt x="847" y="1121"/>
                  </a:lnTo>
                  <a:cubicBezTo>
                    <a:pt x="953" y="909"/>
                    <a:pt x="1016" y="676"/>
                    <a:pt x="1037" y="444"/>
                  </a:cubicBezTo>
                  <a:cubicBezTo>
                    <a:pt x="1037" y="317"/>
                    <a:pt x="1016" y="211"/>
                    <a:pt x="953" y="105"/>
                  </a:cubicBezTo>
                  <a:cubicBezTo>
                    <a:pt x="909" y="33"/>
                    <a:pt x="846" y="0"/>
                    <a:pt x="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3404778" y="4397633"/>
              <a:ext cx="82136" cy="104462"/>
            </a:xfrm>
            <a:custGeom>
              <a:avLst/>
              <a:gdLst/>
              <a:ahLst/>
              <a:cxnLst/>
              <a:rect l="l" t="t" r="r" b="b"/>
              <a:pathLst>
                <a:path w="699" h="889" extrusionOk="0">
                  <a:moveTo>
                    <a:pt x="107" y="1"/>
                  </a:moveTo>
                  <a:cubicBezTo>
                    <a:pt x="64" y="1"/>
                    <a:pt x="43" y="1"/>
                    <a:pt x="22" y="43"/>
                  </a:cubicBezTo>
                  <a:cubicBezTo>
                    <a:pt x="22" y="64"/>
                    <a:pt x="1" y="106"/>
                    <a:pt x="22" y="127"/>
                  </a:cubicBezTo>
                  <a:cubicBezTo>
                    <a:pt x="1" y="360"/>
                    <a:pt x="64" y="572"/>
                    <a:pt x="191" y="741"/>
                  </a:cubicBezTo>
                  <a:lnTo>
                    <a:pt x="508" y="889"/>
                  </a:lnTo>
                  <a:lnTo>
                    <a:pt x="593" y="656"/>
                  </a:lnTo>
                  <a:cubicBezTo>
                    <a:pt x="635" y="572"/>
                    <a:pt x="656" y="466"/>
                    <a:pt x="678" y="360"/>
                  </a:cubicBezTo>
                  <a:cubicBezTo>
                    <a:pt x="699" y="254"/>
                    <a:pt x="678" y="170"/>
                    <a:pt x="635" y="64"/>
                  </a:cubicBezTo>
                  <a:cubicBezTo>
                    <a:pt x="614" y="64"/>
                    <a:pt x="614" y="43"/>
                    <a:pt x="593" y="43"/>
                  </a:cubicBezTo>
                  <a:cubicBezTo>
                    <a:pt x="582" y="37"/>
                    <a:pt x="570" y="35"/>
                    <a:pt x="559" y="35"/>
                  </a:cubicBezTo>
                  <a:cubicBezTo>
                    <a:pt x="528" y="35"/>
                    <a:pt x="497" y="54"/>
                    <a:pt x="466" y="85"/>
                  </a:cubicBezTo>
                  <a:cubicBezTo>
                    <a:pt x="381" y="170"/>
                    <a:pt x="339" y="275"/>
                    <a:pt x="318" y="402"/>
                  </a:cubicBezTo>
                  <a:cubicBezTo>
                    <a:pt x="276" y="297"/>
                    <a:pt x="233" y="191"/>
                    <a:pt x="191" y="85"/>
                  </a:cubicBezTo>
                  <a:cubicBezTo>
                    <a:pt x="170" y="43"/>
                    <a:pt x="149" y="1"/>
                    <a:pt x="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-57036" y="4375307"/>
              <a:ext cx="129373" cy="137481"/>
            </a:xfrm>
            <a:custGeom>
              <a:avLst/>
              <a:gdLst/>
              <a:ahLst/>
              <a:cxnLst/>
              <a:rect l="l" t="t" r="r" b="b"/>
              <a:pathLst>
                <a:path w="1101" h="1170" extrusionOk="0">
                  <a:moveTo>
                    <a:pt x="659" y="0"/>
                  </a:moveTo>
                  <a:cubicBezTo>
                    <a:pt x="603" y="0"/>
                    <a:pt x="551" y="21"/>
                    <a:pt x="508" y="64"/>
                  </a:cubicBezTo>
                  <a:cubicBezTo>
                    <a:pt x="445" y="127"/>
                    <a:pt x="424" y="233"/>
                    <a:pt x="445" y="317"/>
                  </a:cubicBezTo>
                  <a:cubicBezTo>
                    <a:pt x="445" y="487"/>
                    <a:pt x="487" y="656"/>
                    <a:pt x="529" y="825"/>
                  </a:cubicBezTo>
                  <a:lnTo>
                    <a:pt x="170" y="487"/>
                  </a:lnTo>
                  <a:cubicBezTo>
                    <a:pt x="149" y="444"/>
                    <a:pt x="128" y="444"/>
                    <a:pt x="85" y="423"/>
                  </a:cubicBezTo>
                  <a:cubicBezTo>
                    <a:pt x="43" y="423"/>
                    <a:pt x="1" y="465"/>
                    <a:pt x="1" y="529"/>
                  </a:cubicBezTo>
                  <a:cubicBezTo>
                    <a:pt x="1" y="571"/>
                    <a:pt x="1" y="614"/>
                    <a:pt x="43" y="656"/>
                  </a:cubicBezTo>
                  <a:cubicBezTo>
                    <a:pt x="106" y="825"/>
                    <a:pt x="212" y="973"/>
                    <a:pt x="360" y="1100"/>
                  </a:cubicBezTo>
                  <a:cubicBezTo>
                    <a:pt x="395" y="1135"/>
                    <a:pt x="429" y="1169"/>
                    <a:pt x="475" y="1169"/>
                  </a:cubicBezTo>
                  <a:cubicBezTo>
                    <a:pt x="486" y="1169"/>
                    <a:pt x="497" y="1167"/>
                    <a:pt x="508" y="1163"/>
                  </a:cubicBezTo>
                  <a:lnTo>
                    <a:pt x="1079" y="1015"/>
                  </a:lnTo>
                  <a:cubicBezTo>
                    <a:pt x="1100" y="783"/>
                    <a:pt x="1079" y="550"/>
                    <a:pt x="995" y="317"/>
                  </a:cubicBezTo>
                  <a:cubicBezTo>
                    <a:pt x="952" y="212"/>
                    <a:pt x="910" y="127"/>
                    <a:pt x="825" y="64"/>
                  </a:cubicBezTo>
                  <a:cubicBezTo>
                    <a:pt x="773" y="21"/>
                    <a:pt x="714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41783" y="4863894"/>
              <a:ext cx="77201" cy="120325"/>
            </a:xfrm>
            <a:custGeom>
              <a:avLst/>
              <a:gdLst/>
              <a:ahLst/>
              <a:cxnLst/>
              <a:rect l="l" t="t" r="r" b="b"/>
              <a:pathLst>
                <a:path w="657" h="1024" extrusionOk="0">
                  <a:moveTo>
                    <a:pt x="166" y="1"/>
                  </a:moveTo>
                  <a:cubicBezTo>
                    <a:pt x="146" y="1"/>
                    <a:pt x="126" y="4"/>
                    <a:pt x="106" y="9"/>
                  </a:cubicBezTo>
                  <a:cubicBezTo>
                    <a:pt x="43" y="51"/>
                    <a:pt x="1" y="136"/>
                    <a:pt x="43" y="199"/>
                  </a:cubicBezTo>
                  <a:lnTo>
                    <a:pt x="339" y="939"/>
                  </a:lnTo>
                  <a:cubicBezTo>
                    <a:pt x="360" y="981"/>
                    <a:pt x="424" y="1024"/>
                    <a:pt x="487" y="1024"/>
                  </a:cubicBezTo>
                  <a:cubicBezTo>
                    <a:pt x="508" y="1024"/>
                    <a:pt x="529" y="1024"/>
                    <a:pt x="550" y="1003"/>
                  </a:cubicBezTo>
                  <a:cubicBezTo>
                    <a:pt x="614" y="981"/>
                    <a:pt x="656" y="897"/>
                    <a:pt x="614" y="812"/>
                  </a:cubicBezTo>
                  <a:lnTo>
                    <a:pt x="318" y="93"/>
                  </a:lnTo>
                  <a:cubicBezTo>
                    <a:pt x="286" y="29"/>
                    <a:pt x="229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238724" y="4813836"/>
              <a:ext cx="42537" cy="150994"/>
            </a:xfrm>
            <a:custGeom>
              <a:avLst/>
              <a:gdLst/>
              <a:ahLst/>
              <a:cxnLst/>
              <a:rect l="l" t="t" r="r" b="b"/>
              <a:pathLst>
                <a:path w="362" h="1285" extrusionOk="0">
                  <a:moveTo>
                    <a:pt x="183" y="1"/>
                  </a:moveTo>
                  <a:cubicBezTo>
                    <a:pt x="107" y="1"/>
                    <a:pt x="33" y="38"/>
                    <a:pt x="43" y="117"/>
                  </a:cubicBezTo>
                  <a:lnTo>
                    <a:pt x="0" y="1133"/>
                  </a:lnTo>
                  <a:cubicBezTo>
                    <a:pt x="0" y="1217"/>
                    <a:pt x="64" y="1281"/>
                    <a:pt x="148" y="1281"/>
                  </a:cubicBezTo>
                  <a:cubicBezTo>
                    <a:pt x="157" y="1283"/>
                    <a:pt x="166" y="1285"/>
                    <a:pt x="174" y="1285"/>
                  </a:cubicBezTo>
                  <a:cubicBezTo>
                    <a:pt x="233" y="1285"/>
                    <a:pt x="297" y="1227"/>
                    <a:pt x="297" y="1154"/>
                  </a:cubicBezTo>
                  <a:lnTo>
                    <a:pt x="339" y="139"/>
                  </a:lnTo>
                  <a:cubicBezTo>
                    <a:pt x="361" y="49"/>
                    <a:pt x="270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3740255" y="4736166"/>
              <a:ext cx="77201" cy="121383"/>
            </a:xfrm>
            <a:custGeom>
              <a:avLst/>
              <a:gdLst/>
              <a:ahLst/>
              <a:cxnLst/>
              <a:rect l="l" t="t" r="r" b="b"/>
              <a:pathLst>
                <a:path w="657" h="1033" extrusionOk="0">
                  <a:moveTo>
                    <a:pt x="484" y="0"/>
                  </a:moveTo>
                  <a:cubicBezTo>
                    <a:pt x="425" y="0"/>
                    <a:pt x="376" y="40"/>
                    <a:pt x="361" y="102"/>
                  </a:cubicBezTo>
                  <a:lnTo>
                    <a:pt x="43" y="821"/>
                  </a:lnTo>
                  <a:cubicBezTo>
                    <a:pt x="1" y="884"/>
                    <a:pt x="43" y="990"/>
                    <a:pt x="128" y="1011"/>
                  </a:cubicBezTo>
                  <a:cubicBezTo>
                    <a:pt x="128" y="1032"/>
                    <a:pt x="149" y="1032"/>
                    <a:pt x="170" y="1032"/>
                  </a:cubicBezTo>
                  <a:cubicBezTo>
                    <a:pt x="234" y="1032"/>
                    <a:pt x="297" y="990"/>
                    <a:pt x="318" y="926"/>
                  </a:cubicBezTo>
                  <a:lnTo>
                    <a:pt x="635" y="207"/>
                  </a:lnTo>
                  <a:cubicBezTo>
                    <a:pt x="657" y="144"/>
                    <a:pt x="635" y="59"/>
                    <a:pt x="551" y="17"/>
                  </a:cubicBezTo>
                  <a:cubicBezTo>
                    <a:pt x="528" y="6"/>
                    <a:pt x="506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3680680" y="4686226"/>
              <a:ext cx="42302" cy="151346"/>
            </a:xfrm>
            <a:custGeom>
              <a:avLst/>
              <a:gdLst/>
              <a:ahLst/>
              <a:cxnLst/>
              <a:rect l="l" t="t" r="r" b="b"/>
              <a:pathLst>
                <a:path w="360" h="1288" extrusionOk="0">
                  <a:moveTo>
                    <a:pt x="155" y="0"/>
                  </a:moveTo>
                  <a:cubicBezTo>
                    <a:pt x="84" y="0"/>
                    <a:pt x="11" y="48"/>
                    <a:pt x="0" y="146"/>
                  </a:cubicBezTo>
                  <a:lnTo>
                    <a:pt x="64" y="1140"/>
                  </a:lnTo>
                  <a:cubicBezTo>
                    <a:pt x="64" y="1225"/>
                    <a:pt x="127" y="1288"/>
                    <a:pt x="212" y="1288"/>
                  </a:cubicBezTo>
                  <a:cubicBezTo>
                    <a:pt x="296" y="1288"/>
                    <a:pt x="360" y="1225"/>
                    <a:pt x="360" y="1140"/>
                  </a:cubicBezTo>
                  <a:lnTo>
                    <a:pt x="296" y="125"/>
                  </a:lnTo>
                  <a:cubicBezTo>
                    <a:pt x="286" y="43"/>
                    <a:pt x="221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2934676" y="4192710"/>
              <a:ext cx="6251160" cy="1901951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rgbClr val="79AD78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8383986" y="4469152"/>
              <a:ext cx="440522" cy="198591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8704673" y="4720134"/>
              <a:ext cx="442898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9051727" y="4502420"/>
              <a:ext cx="64726" cy="125265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8989490" y="4457158"/>
              <a:ext cx="45602" cy="156157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rgbClr val="89B98A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2947858" y="4192710"/>
              <a:ext cx="6251160" cy="1901951"/>
            </a:xfrm>
            <a:custGeom>
              <a:avLst/>
              <a:gdLst/>
              <a:ahLst/>
              <a:cxnLst/>
              <a:rect l="l" t="t" r="r" b="b"/>
              <a:pathLst>
                <a:path w="55243" h="16808" extrusionOk="0">
                  <a:moveTo>
                    <a:pt x="44598" y="0"/>
                  </a:moveTo>
                  <a:cubicBezTo>
                    <a:pt x="40584" y="0"/>
                    <a:pt x="35338" y="325"/>
                    <a:pt x="28700" y="1326"/>
                  </a:cubicBezTo>
                  <a:cubicBezTo>
                    <a:pt x="9793" y="4203"/>
                    <a:pt x="1" y="12958"/>
                    <a:pt x="1" y="12958"/>
                  </a:cubicBezTo>
                  <a:lnTo>
                    <a:pt x="55243" y="16808"/>
                  </a:lnTo>
                  <a:lnTo>
                    <a:pt x="55243" y="1115"/>
                  </a:lnTo>
                  <a:cubicBezTo>
                    <a:pt x="55243" y="1115"/>
                    <a:pt x="52032" y="0"/>
                    <a:pt x="44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5703571" y="4544466"/>
              <a:ext cx="430904" cy="238875"/>
            </a:xfrm>
            <a:custGeom>
              <a:avLst/>
              <a:gdLst/>
              <a:ahLst/>
              <a:cxnLst/>
              <a:rect l="l" t="t" r="r" b="b"/>
              <a:pathLst>
                <a:path w="3808" h="2111" extrusionOk="0">
                  <a:moveTo>
                    <a:pt x="2242" y="0"/>
                  </a:moveTo>
                  <a:cubicBezTo>
                    <a:pt x="1840" y="0"/>
                    <a:pt x="1439" y="74"/>
                    <a:pt x="1058" y="222"/>
                  </a:cubicBezTo>
                  <a:cubicBezTo>
                    <a:pt x="170" y="582"/>
                    <a:pt x="0" y="2020"/>
                    <a:pt x="1100" y="2105"/>
                  </a:cubicBezTo>
                  <a:cubicBezTo>
                    <a:pt x="1149" y="2109"/>
                    <a:pt x="1199" y="2111"/>
                    <a:pt x="1250" y="2111"/>
                  </a:cubicBezTo>
                  <a:cubicBezTo>
                    <a:pt x="2007" y="2111"/>
                    <a:pt x="3057" y="1684"/>
                    <a:pt x="3532" y="1090"/>
                  </a:cubicBezTo>
                  <a:cubicBezTo>
                    <a:pt x="3680" y="878"/>
                    <a:pt x="3807" y="561"/>
                    <a:pt x="3638" y="349"/>
                  </a:cubicBezTo>
                  <a:cubicBezTo>
                    <a:pt x="3575" y="307"/>
                    <a:pt x="3511" y="244"/>
                    <a:pt x="3427" y="222"/>
                  </a:cubicBezTo>
                  <a:cubicBezTo>
                    <a:pt x="3046" y="74"/>
                    <a:pt x="264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8397169" y="4469152"/>
              <a:ext cx="440522" cy="198591"/>
            </a:xfrm>
            <a:custGeom>
              <a:avLst/>
              <a:gdLst/>
              <a:ahLst/>
              <a:cxnLst/>
              <a:rect l="l" t="t" r="r" b="b"/>
              <a:pathLst>
                <a:path w="3893" h="1755" extrusionOk="0">
                  <a:moveTo>
                    <a:pt x="2715" y="0"/>
                  </a:moveTo>
                  <a:cubicBezTo>
                    <a:pt x="2677" y="0"/>
                    <a:pt x="2640" y="2"/>
                    <a:pt x="2602" y="4"/>
                  </a:cubicBezTo>
                  <a:cubicBezTo>
                    <a:pt x="2306" y="4"/>
                    <a:pt x="2031" y="4"/>
                    <a:pt x="1735" y="25"/>
                  </a:cubicBezTo>
                  <a:cubicBezTo>
                    <a:pt x="1079" y="89"/>
                    <a:pt x="1" y="596"/>
                    <a:pt x="889" y="1379"/>
                  </a:cubicBezTo>
                  <a:cubicBezTo>
                    <a:pt x="1192" y="1647"/>
                    <a:pt x="1726" y="1755"/>
                    <a:pt x="2251" y="1755"/>
                  </a:cubicBezTo>
                  <a:cubicBezTo>
                    <a:pt x="2679" y="1755"/>
                    <a:pt x="3100" y="1683"/>
                    <a:pt x="3385" y="1569"/>
                  </a:cubicBezTo>
                  <a:cubicBezTo>
                    <a:pt x="3617" y="1464"/>
                    <a:pt x="3808" y="1252"/>
                    <a:pt x="3850" y="998"/>
                  </a:cubicBezTo>
                  <a:cubicBezTo>
                    <a:pt x="3892" y="660"/>
                    <a:pt x="3744" y="343"/>
                    <a:pt x="3448" y="173"/>
                  </a:cubicBezTo>
                  <a:cubicBezTo>
                    <a:pt x="3227" y="63"/>
                    <a:pt x="2973" y="0"/>
                    <a:pt x="2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8717856" y="4720134"/>
              <a:ext cx="442898" cy="156497"/>
            </a:xfrm>
            <a:custGeom>
              <a:avLst/>
              <a:gdLst/>
              <a:ahLst/>
              <a:cxnLst/>
              <a:rect l="l" t="t" r="r" b="b"/>
              <a:pathLst>
                <a:path w="3914" h="1383" extrusionOk="0">
                  <a:moveTo>
                    <a:pt x="1920" y="1"/>
                  </a:moveTo>
                  <a:cubicBezTo>
                    <a:pt x="1421" y="1"/>
                    <a:pt x="914" y="84"/>
                    <a:pt x="530" y="324"/>
                  </a:cubicBezTo>
                  <a:cubicBezTo>
                    <a:pt x="85" y="620"/>
                    <a:pt x="1" y="1001"/>
                    <a:pt x="487" y="1234"/>
                  </a:cubicBezTo>
                  <a:cubicBezTo>
                    <a:pt x="752" y="1349"/>
                    <a:pt x="1066" y="1382"/>
                    <a:pt x="1377" y="1382"/>
                  </a:cubicBezTo>
                  <a:cubicBezTo>
                    <a:pt x="1637" y="1382"/>
                    <a:pt x="1894" y="1359"/>
                    <a:pt x="2116" y="1339"/>
                  </a:cubicBezTo>
                  <a:cubicBezTo>
                    <a:pt x="2412" y="1297"/>
                    <a:pt x="3913" y="726"/>
                    <a:pt x="3194" y="176"/>
                  </a:cubicBezTo>
                  <a:cubicBezTo>
                    <a:pt x="3131" y="134"/>
                    <a:pt x="3067" y="113"/>
                    <a:pt x="2983" y="113"/>
                  </a:cubicBezTo>
                  <a:cubicBezTo>
                    <a:pt x="2672" y="49"/>
                    <a:pt x="2299" y="1"/>
                    <a:pt x="19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5901035" y="4480920"/>
              <a:ext cx="62350" cy="125152"/>
            </a:xfrm>
            <a:custGeom>
              <a:avLst/>
              <a:gdLst/>
              <a:ahLst/>
              <a:cxnLst/>
              <a:rect l="l" t="t" r="r" b="b"/>
              <a:pathLst>
                <a:path w="551" h="1106" extrusionOk="0">
                  <a:moveTo>
                    <a:pt x="402" y="1"/>
                  </a:moveTo>
                  <a:cubicBezTo>
                    <a:pt x="334" y="1"/>
                    <a:pt x="276" y="42"/>
                    <a:pt x="276" y="112"/>
                  </a:cubicBezTo>
                  <a:lnTo>
                    <a:pt x="22" y="894"/>
                  </a:lnTo>
                  <a:cubicBezTo>
                    <a:pt x="1" y="979"/>
                    <a:pt x="22" y="1063"/>
                    <a:pt x="107" y="1106"/>
                  </a:cubicBezTo>
                  <a:lnTo>
                    <a:pt x="170" y="1106"/>
                  </a:lnTo>
                  <a:cubicBezTo>
                    <a:pt x="212" y="1106"/>
                    <a:pt x="276" y="1063"/>
                    <a:pt x="276" y="1000"/>
                  </a:cubicBezTo>
                  <a:lnTo>
                    <a:pt x="530" y="218"/>
                  </a:lnTo>
                  <a:cubicBezTo>
                    <a:pt x="551" y="133"/>
                    <a:pt x="509" y="48"/>
                    <a:pt x="445" y="6"/>
                  </a:cubicBezTo>
                  <a:cubicBezTo>
                    <a:pt x="431" y="2"/>
                    <a:pt x="416" y="1"/>
                    <a:pt x="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5836422" y="4435658"/>
              <a:ext cx="45602" cy="156044"/>
            </a:xfrm>
            <a:custGeom>
              <a:avLst/>
              <a:gdLst/>
              <a:ahLst/>
              <a:cxnLst/>
              <a:rect l="l" t="t" r="r" b="b"/>
              <a:pathLst>
                <a:path w="403" h="1379" extrusionOk="0">
                  <a:moveTo>
                    <a:pt x="160" y="0"/>
                  </a:moveTo>
                  <a:cubicBezTo>
                    <a:pt x="150" y="0"/>
                    <a:pt x="139" y="1"/>
                    <a:pt x="128" y="4"/>
                  </a:cubicBezTo>
                  <a:cubicBezTo>
                    <a:pt x="43" y="25"/>
                    <a:pt x="1" y="89"/>
                    <a:pt x="1" y="173"/>
                  </a:cubicBezTo>
                  <a:lnTo>
                    <a:pt x="107" y="1231"/>
                  </a:lnTo>
                  <a:cubicBezTo>
                    <a:pt x="107" y="1315"/>
                    <a:pt x="191" y="1379"/>
                    <a:pt x="276" y="1379"/>
                  </a:cubicBezTo>
                  <a:cubicBezTo>
                    <a:pt x="339" y="1358"/>
                    <a:pt x="403" y="1273"/>
                    <a:pt x="382" y="1189"/>
                  </a:cubicBezTo>
                  <a:lnTo>
                    <a:pt x="276" y="131"/>
                  </a:lnTo>
                  <a:cubicBezTo>
                    <a:pt x="276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9064909" y="4502420"/>
              <a:ext cx="64726" cy="125265"/>
            </a:xfrm>
            <a:custGeom>
              <a:avLst/>
              <a:gdLst/>
              <a:ahLst/>
              <a:cxnLst/>
              <a:rect l="l" t="t" r="r" b="b"/>
              <a:pathLst>
                <a:path w="572" h="1107" extrusionOk="0">
                  <a:moveTo>
                    <a:pt x="423" y="1"/>
                  </a:moveTo>
                  <a:cubicBezTo>
                    <a:pt x="354" y="1"/>
                    <a:pt x="293" y="42"/>
                    <a:pt x="275" y="112"/>
                  </a:cubicBezTo>
                  <a:lnTo>
                    <a:pt x="43" y="895"/>
                  </a:lnTo>
                  <a:cubicBezTo>
                    <a:pt x="0" y="979"/>
                    <a:pt x="43" y="1064"/>
                    <a:pt x="127" y="1106"/>
                  </a:cubicBezTo>
                  <a:lnTo>
                    <a:pt x="170" y="1106"/>
                  </a:lnTo>
                  <a:cubicBezTo>
                    <a:pt x="233" y="1106"/>
                    <a:pt x="275" y="1064"/>
                    <a:pt x="297" y="1000"/>
                  </a:cubicBezTo>
                  <a:lnTo>
                    <a:pt x="550" y="218"/>
                  </a:lnTo>
                  <a:cubicBezTo>
                    <a:pt x="572" y="133"/>
                    <a:pt x="529" y="49"/>
                    <a:pt x="466" y="6"/>
                  </a:cubicBezTo>
                  <a:cubicBezTo>
                    <a:pt x="451" y="3"/>
                    <a:pt x="437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9002673" y="4457158"/>
              <a:ext cx="45602" cy="156157"/>
            </a:xfrm>
            <a:custGeom>
              <a:avLst/>
              <a:gdLst/>
              <a:ahLst/>
              <a:cxnLst/>
              <a:rect l="l" t="t" r="r" b="b"/>
              <a:pathLst>
                <a:path w="403" h="1380" extrusionOk="0">
                  <a:moveTo>
                    <a:pt x="160" y="0"/>
                  </a:moveTo>
                  <a:cubicBezTo>
                    <a:pt x="149" y="0"/>
                    <a:pt x="139" y="2"/>
                    <a:pt x="127" y="5"/>
                  </a:cubicBezTo>
                  <a:cubicBezTo>
                    <a:pt x="43" y="5"/>
                    <a:pt x="1" y="89"/>
                    <a:pt x="1" y="174"/>
                  </a:cubicBezTo>
                  <a:lnTo>
                    <a:pt x="127" y="1231"/>
                  </a:lnTo>
                  <a:cubicBezTo>
                    <a:pt x="127" y="1316"/>
                    <a:pt x="191" y="1379"/>
                    <a:pt x="276" y="1379"/>
                  </a:cubicBezTo>
                  <a:cubicBezTo>
                    <a:pt x="360" y="1358"/>
                    <a:pt x="402" y="1273"/>
                    <a:pt x="402" y="1189"/>
                  </a:cubicBezTo>
                  <a:lnTo>
                    <a:pt x="297" y="131"/>
                  </a:lnTo>
                  <a:cubicBezTo>
                    <a:pt x="278" y="58"/>
                    <a:pt x="228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" name="Google Shape;564;p14"/>
          <p:cNvSpPr/>
          <p:nvPr/>
        </p:nvSpPr>
        <p:spPr>
          <a:xfrm>
            <a:off x="3771077" y="5312397"/>
            <a:ext cx="74344" cy="119381"/>
          </a:xfrm>
          <a:custGeom>
            <a:avLst/>
            <a:gdLst/>
            <a:ahLst/>
            <a:cxnLst/>
            <a:rect l="l" t="t" r="r" b="b"/>
            <a:pathLst>
              <a:path w="657" h="1055" extrusionOk="0">
                <a:moveTo>
                  <a:pt x="163" y="1"/>
                </a:moveTo>
                <a:cubicBezTo>
                  <a:pt x="144" y="1"/>
                  <a:pt x="124" y="6"/>
                  <a:pt x="107" y="18"/>
                </a:cubicBezTo>
                <a:cubicBezTo>
                  <a:pt x="43" y="60"/>
                  <a:pt x="1" y="166"/>
                  <a:pt x="43" y="229"/>
                </a:cubicBezTo>
                <a:lnTo>
                  <a:pt x="382" y="970"/>
                </a:lnTo>
                <a:cubicBezTo>
                  <a:pt x="403" y="1033"/>
                  <a:pt x="445" y="1054"/>
                  <a:pt x="509" y="1054"/>
                </a:cubicBezTo>
                <a:lnTo>
                  <a:pt x="572" y="1054"/>
                </a:lnTo>
                <a:cubicBezTo>
                  <a:pt x="635" y="991"/>
                  <a:pt x="657" y="906"/>
                  <a:pt x="635" y="822"/>
                </a:cubicBezTo>
                <a:lnTo>
                  <a:pt x="297" y="81"/>
                </a:lnTo>
                <a:cubicBezTo>
                  <a:pt x="267" y="36"/>
                  <a:pt x="214" y="1"/>
                  <a:pt x="1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"/>
          <p:cNvSpPr/>
          <p:nvPr/>
        </p:nvSpPr>
        <p:spPr>
          <a:xfrm>
            <a:off x="3859679" y="5254574"/>
            <a:ext cx="33608" cy="155592"/>
          </a:xfrm>
          <a:custGeom>
            <a:avLst/>
            <a:gdLst/>
            <a:ahLst/>
            <a:cxnLst/>
            <a:rect l="l" t="t" r="r" b="b"/>
            <a:pathLst>
              <a:path w="297" h="1375" extrusionOk="0">
                <a:moveTo>
                  <a:pt x="149" y="0"/>
                </a:moveTo>
                <a:cubicBezTo>
                  <a:pt x="64" y="0"/>
                  <a:pt x="0" y="85"/>
                  <a:pt x="0" y="148"/>
                </a:cubicBezTo>
                <a:lnTo>
                  <a:pt x="22" y="1206"/>
                </a:lnTo>
                <a:cubicBezTo>
                  <a:pt x="22" y="1290"/>
                  <a:pt x="85" y="1375"/>
                  <a:pt x="170" y="1375"/>
                </a:cubicBezTo>
                <a:cubicBezTo>
                  <a:pt x="233" y="1354"/>
                  <a:pt x="297" y="1290"/>
                  <a:pt x="297" y="1206"/>
                </a:cubicBezTo>
                <a:lnTo>
                  <a:pt x="275" y="148"/>
                </a:lnTo>
                <a:cubicBezTo>
                  <a:pt x="275" y="64"/>
                  <a:pt x="212" y="0"/>
                  <a:pt x="1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6" name="Google Shape;566;p14"/>
          <p:cNvGrpSpPr/>
          <p:nvPr/>
        </p:nvGrpSpPr>
        <p:grpSpPr>
          <a:xfrm>
            <a:off x="3203280" y="265661"/>
            <a:ext cx="713823" cy="701794"/>
            <a:chOff x="3203280" y="265661"/>
            <a:chExt cx="713823" cy="701794"/>
          </a:xfrm>
        </p:grpSpPr>
        <p:sp>
          <p:nvSpPr>
            <p:cNvPr id="567" name="Google Shape;567;p14"/>
            <p:cNvSpPr/>
            <p:nvPr/>
          </p:nvSpPr>
          <p:spPr>
            <a:xfrm rot="1116294" flipH="1">
              <a:off x="3275733" y="342115"/>
              <a:ext cx="568362" cy="544627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 rot="1116294" flipH="1">
              <a:off x="3275213" y="346433"/>
              <a:ext cx="569951" cy="54432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 rot="1116294" flipH="1">
              <a:off x="3344071" y="398803"/>
              <a:ext cx="445886" cy="42653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 rot="1116294" flipH="1">
              <a:off x="3499063" y="442529"/>
              <a:ext cx="293775" cy="417110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 rot="1116294" flipH="1">
              <a:off x="3275739" y="342097"/>
              <a:ext cx="568362" cy="544627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 rot="1116294" flipH="1">
              <a:off x="3275219" y="346415"/>
              <a:ext cx="569951" cy="544325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 rot="1116294" flipH="1">
              <a:off x="3344077" y="398785"/>
              <a:ext cx="445886" cy="426535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 rot="1116174" flipH="1">
              <a:off x="3499040" y="449500"/>
              <a:ext cx="282613" cy="401236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14"/>
          <p:cNvGrpSpPr/>
          <p:nvPr/>
        </p:nvGrpSpPr>
        <p:grpSpPr>
          <a:xfrm>
            <a:off x="8231289" y="2797538"/>
            <a:ext cx="397773" cy="382216"/>
            <a:chOff x="8231289" y="2797538"/>
            <a:chExt cx="397773" cy="382216"/>
          </a:xfrm>
        </p:grpSpPr>
        <p:sp>
          <p:nvSpPr>
            <p:cNvPr id="576" name="Google Shape;576;p14"/>
            <p:cNvSpPr/>
            <p:nvPr/>
          </p:nvSpPr>
          <p:spPr>
            <a:xfrm flipH="1">
              <a:off x="8231289" y="2797551"/>
              <a:ext cx="396111" cy="3796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 flipH="1">
              <a:off x="8231844" y="2800348"/>
              <a:ext cx="397219" cy="37940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rgbClr val="F2D031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 flipH="1">
              <a:off x="8278131" y="2835568"/>
              <a:ext cx="310753" cy="29730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 flipH="1">
              <a:off x="8391951" y="2847071"/>
              <a:ext cx="204742" cy="290735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6DF5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 flipH="1">
              <a:off x="8231289" y="2797538"/>
              <a:ext cx="396111" cy="379618"/>
            </a:xfrm>
            <a:custGeom>
              <a:avLst/>
              <a:gdLst/>
              <a:ahLst/>
              <a:cxnLst/>
              <a:rect l="l" t="t" r="r" b="b"/>
              <a:pathLst>
                <a:path w="15017" h="14389" extrusionOk="0">
                  <a:moveTo>
                    <a:pt x="11060" y="0"/>
                  </a:moveTo>
                  <a:cubicBezTo>
                    <a:pt x="10925" y="0"/>
                    <a:pt x="10767" y="53"/>
                    <a:pt x="10597" y="164"/>
                  </a:cubicBezTo>
                  <a:lnTo>
                    <a:pt x="7953" y="1877"/>
                  </a:lnTo>
                  <a:cubicBezTo>
                    <a:pt x="7572" y="2106"/>
                    <a:pt x="7138" y="2220"/>
                    <a:pt x="6701" y="2220"/>
                  </a:cubicBezTo>
                  <a:cubicBezTo>
                    <a:pt x="6410" y="2220"/>
                    <a:pt x="6117" y="2169"/>
                    <a:pt x="5838" y="2068"/>
                  </a:cubicBezTo>
                  <a:lnTo>
                    <a:pt x="2941" y="862"/>
                  </a:lnTo>
                  <a:cubicBezTo>
                    <a:pt x="2790" y="795"/>
                    <a:pt x="2655" y="763"/>
                    <a:pt x="2540" y="763"/>
                  </a:cubicBezTo>
                  <a:cubicBezTo>
                    <a:pt x="2183" y="763"/>
                    <a:pt x="2009" y="1065"/>
                    <a:pt x="2137" y="1560"/>
                  </a:cubicBezTo>
                  <a:lnTo>
                    <a:pt x="2941" y="4606"/>
                  </a:lnTo>
                  <a:cubicBezTo>
                    <a:pt x="3089" y="5325"/>
                    <a:pt x="2919" y="6086"/>
                    <a:pt x="2475" y="6657"/>
                  </a:cubicBezTo>
                  <a:lnTo>
                    <a:pt x="424" y="9068"/>
                  </a:lnTo>
                  <a:cubicBezTo>
                    <a:pt x="1" y="9554"/>
                    <a:pt x="170" y="9999"/>
                    <a:pt x="826" y="10041"/>
                  </a:cubicBezTo>
                  <a:lnTo>
                    <a:pt x="3998" y="10210"/>
                  </a:lnTo>
                  <a:cubicBezTo>
                    <a:pt x="4717" y="10295"/>
                    <a:pt x="5394" y="10697"/>
                    <a:pt x="5796" y="11289"/>
                  </a:cubicBezTo>
                  <a:lnTo>
                    <a:pt x="7445" y="13996"/>
                  </a:lnTo>
                  <a:cubicBezTo>
                    <a:pt x="7606" y="14256"/>
                    <a:pt x="7799" y="14388"/>
                    <a:pt x="7983" y="14388"/>
                  </a:cubicBezTo>
                  <a:cubicBezTo>
                    <a:pt x="8187" y="14388"/>
                    <a:pt x="8380" y="14224"/>
                    <a:pt x="8503" y="13890"/>
                  </a:cubicBezTo>
                  <a:lnTo>
                    <a:pt x="9645" y="10950"/>
                  </a:lnTo>
                  <a:cubicBezTo>
                    <a:pt x="9941" y="10274"/>
                    <a:pt x="10533" y="9766"/>
                    <a:pt x="11231" y="9554"/>
                  </a:cubicBezTo>
                  <a:lnTo>
                    <a:pt x="14319" y="8835"/>
                  </a:lnTo>
                  <a:cubicBezTo>
                    <a:pt x="14911" y="8687"/>
                    <a:pt x="15017" y="8222"/>
                    <a:pt x="14509" y="7799"/>
                  </a:cubicBezTo>
                  <a:lnTo>
                    <a:pt x="12056" y="5811"/>
                  </a:lnTo>
                  <a:cubicBezTo>
                    <a:pt x="11527" y="5303"/>
                    <a:pt x="11231" y="4606"/>
                    <a:pt x="11252" y="3865"/>
                  </a:cubicBezTo>
                  <a:lnTo>
                    <a:pt x="11506" y="714"/>
                  </a:lnTo>
                  <a:cubicBezTo>
                    <a:pt x="11550" y="261"/>
                    <a:pt x="11362" y="0"/>
                    <a:pt x="11060" y="0"/>
                  </a:cubicBezTo>
                  <a:close/>
                </a:path>
              </a:pathLst>
            </a:custGeom>
            <a:solidFill>
              <a:srgbClr val="F6DF5C"/>
            </a:solidFill>
            <a:ln w="39650" cap="flat" cmpd="sng">
              <a:solidFill>
                <a:srgbClr val="FFFFFF"/>
              </a:solidFill>
              <a:prstDash val="solid"/>
              <a:miter lim="211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 flipH="1">
              <a:off x="8231844" y="2800334"/>
              <a:ext cx="397219" cy="379407"/>
            </a:xfrm>
            <a:custGeom>
              <a:avLst/>
              <a:gdLst/>
              <a:ahLst/>
              <a:cxnLst/>
              <a:rect l="l" t="t" r="r" b="b"/>
              <a:pathLst>
                <a:path w="15059" h="14381" extrusionOk="0">
                  <a:moveTo>
                    <a:pt x="11098" y="0"/>
                  </a:moveTo>
                  <a:cubicBezTo>
                    <a:pt x="10965" y="0"/>
                    <a:pt x="10809" y="53"/>
                    <a:pt x="10639" y="164"/>
                  </a:cubicBezTo>
                  <a:lnTo>
                    <a:pt x="7995" y="1877"/>
                  </a:lnTo>
                  <a:cubicBezTo>
                    <a:pt x="7594" y="2097"/>
                    <a:pt x="7155" y="2214"/>
                    <a:pt x="6714" y="2214"/>
                  </a:cubicBezTo>
                  <a:cubicBezTo>
                    <a:pt x="6433" y="2214"/>
                    <a:pt x="6152" y="2166"/>
                    <a:pt x="5880" y="2067"/>
                  </a:cubicBezTo>
                  <a:lnTo>
                    <a:pt x="2961" y="841"/>
                  </a:lnTo>
                  <a:cubicBezTo>
                    <a:pt x="2823" y="781"/>
                    <a:pt x="2696" y="753"/>
                    <a:pt x="2587" y="753"/>
                  </a:cubicBezTo>
                  <a:cubicBezTo>
                    <a:pt x="2230" y="753"/>
                    <a:pt x="2049" y="1053"/>
                    <a:pt x="2179" y="1539"/>
                  </a:cubicBezTo>
                  <a:lnTo>
                    <a:pt x="2982" y="4605"/>
                  </a:lnTo>
                  <a:cubicBezTo>
                    <a:pt x="3131" y="5324"/>
                    <a:pt x="2940" y="6086"/>
                    <a:pt x="2475" y="6657"/>
                  </a:cubicBezTo>
                  <a:lnTo>
                    <a:pt x="423" y="9068"/>
                  </a:lnTo>
                  <a:cubicBezTo>
                    <a:pt x="0" y="9554"/>
                    <a:pt x="191" y="9998"/>
                    <a:pt x="846" y="10041"/>
                  </a:cubicBezTo>
                  <a:lnTo>
                    <a:pt x="3998" y="10210"/>
                  </a:lnTo>
                  <a:cubicBezTo>
                    <a:pt x="4738" y="10294"/>
                    <a:pt x="5394" y="10675"/>
                    <a:pt x="5817" y="11288"/>
                  </a:cubicBezTo>
                  <a:lnTo>
                    <a:pt x="7466" y="13996"/>
                  </a:lnTo>
                  <a:cubicBezTo>
                    <a:pt x="7625" y="14253"/>
                    <a:pt x="7811" y="14381"/>
                    <a:pt x="7990" y="14381"/>
                  </a:cubicBezTo>
                  <a:cubicBezTo>
                    <a:pt x="8194" y="14381"/>
                    <a:pt x="8389" y="14216"/>
                    <a:pt x="8524" y="13890"/>
                  </a:cubicBezTo>
                  <a:lnTo>
                    <a:pt x="9666" y="10950"/>
                  </a:lnTo>
                  <a:cubicBezTo>
                    <a:pt x="9962" y="10273"/>
                    <a:pt x="10533" y="9766"/>
                    <a:pt x="11252" y="9554"/>
                  </a:cubicBezTo>
                  <a:lnTo>
                    <a:pt x="14319" y="8835"/>
                  </a:lnTo>
                  <a:cubicBezTo>
                    <a:pt x="14953" y="8666"/>
                    <a:pt x="15059" y="8201"/>
                    <a:pt x="14551" y="7799"/>
                  </a:cubicBezTo>
                  <a:lnTo>
                    <a:pt x="12098" y="5811"/>
                  </a:lnTo>
                  <a:cubicBezTo>
                    <a:pt x="11548" y="5303"/>
                    <a:pt x="11252" y="4605"/>
                    <a:pt x="11273" y="3865"/>
                  </a:cubicBezTo>
                  <a:lnTo>
                    <a:pt x="11548" y="714"/>
                  </a:lnTo>
                  <a:cubicBezTo>
                    <a:pt x="11577" y="261"/>
                    <a:pt x="11395" y="0"/>
                    <a:pt x="11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 flipH="1">
              <a:off x="8278131" y="2835555"/>
              <a:ext cx="310753" cy="297304"/>
            </a:xfrm>
            <a:custGeom>
              <a:avLst/>
              <a:gdLst/>
              <a:ahLst/>
              <a:cxnLst/>
              <a:rect l="l" t="t" r="r" b="b"/>
              <a:pathLst>
                <a:path w="11781" h="11269" extrusionOk="0">
                  <a:moveTo>
                    <a:pt x="8677" y="1"/>
                  </a:moveTo>
                  <a:cubicBezTo>
                    <a:pt x="8572" y="1"/>
                    <a:pt x="8447" y="45"/>
                    <a:pt x="8312" y="140"/>
                  </a:cubicBezTo>
                  <a:lnTo>
                    <a:pt x="6239" y="1473"/>
                  </a:lnTo>
                  <a:cubicBezTo>
                    <a:pt x="5936" y="1650"/>
                    <a:pt x="5594" y="1736"/>
                    <a:pt x="5255" y="1736"/>
                  </a:cubicBezTo>
                  <a:cubicBezTo>
                    <a:pt x="5028" y="1736"/>
                    <a:pt x="4802" y="1697"/>
                    <a:pt x="4590" y="1621"/>
                  </a:cubicBezTo>
                  <a:lnTo>
                    <a:pt x="2305" y="669"/>
                  </a:lnTo>
                  <a:cubicBezTo>
                    <a:pt x="2191" y="624"/>
                    <a:pt x="2089" y="603"/>
                    <a:pt x="2000" y="603"/>
                  </a:cubicBezTo>
                  <a:cubicBezTo>
                    <a:pt x="1712" y="603"/>
                    <a:pt x="1574" y="830"/>
                    <a:pt x="1671" y="1219"/>
                  </a:cubicBezTo>
                  <a:lnTo>
                    <a:pt x="2305" y="3609"/>
                  </a:lnTo>
                  <a:cubicBezTo>
                    <a:pt x="2432" y="4180"/>
                    <a:pt x="2284" y="4751"/>
                    <a:pt x="1946" y="5216"/>
                  </a:cubicBezTo>
                  <a:lnTo>
                    <a:pt x="317" y="7098"/>
                  </a:lnTo>
                  <a:cubicBezTo>
                    <a:pt x="0" y="7479"/>
                    <a:pt x="148" y="7839"/>
                    <a:pt x="656" y="7860"/>
                  </a:cubicBezTo>
                  <a:lnTo>
                    <a:pt x="3130" y="7987"/>
                  </a:lnTo>
                  <a:cubicBezTo>
                    <a:pt x="3701" y="8050"/>
                    <a:pt x="4209" y="8367"/>
                    <a:pt x="4547" y="8854"/>
                  </a:cubicBezTo>
                  <a:lnTo>
                    <a:pt x="5837" y="10969"/>
                  </a:lnTo>
                  <a:cubicBezTo>
                    <a:pt x="5957" y="11168"/>
                    <a:pt x="6105" y="11269"/>
                    <a:pt x="6247" y="11269"/>
                  </a:cubicBezTo>
                  <a:cubicBezTo>
                    <a:pt x="6408" y="11269"/>
                    <a:pt x="6562" y="11141"/>
                    <a:pt x="6662" y="10884"/>
                  </a:cubicBezTo>
                  <a:lnTo>
                    <a:pt x="7551" y="8579"/>
                  </a:lnTo>
                  <a:cubicBezTo>
                    <a:pt x="7783" y="8050"/>
                    <a:pt x="8248" y="7648"/>
                    <a:pt x="8798" y="7500"/>
                  </a:cubicBezTo>
                  <a:lnTo>
                    <a:pt x="11209" y="6908"/>
                  </a:lnTo>
                  <a:cubicBezTo>
                    <a:pt x="11696" y="6802"/>
                    <a:pt x="11780" y="6422"/>
                    <a:pt x="11379" y="6104"/>
                  </a:cubicBezTo>
                  <a:lnTo>
                    <a:pt x="9475" y="4539"/>
                  </a:lnTo>
                  <a:cubicBezTo>
                    <a:pt x="9031" y="4159"/>
                    <a:pt x="8798" y="3609"/>
                    <a:pt x="8819" y="3016"/>
                  </a:cubicBezTo>
                  <a:lnTo>
                    <a:pt x="9010" y="563"/>
                  </a:lnTo>
                  <a:cubicBezTo>
                    <a:pt x="9039" y="204"/>
                    <a:pt x="8901" y="1"/>
                    <a:pt x="8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 flipH="1">
              <a:off x="8391904" y="2853207"/>
              <a:ext cx="196980" cy="279660"/>
            </a:xfrm>
            <a:custGeom>
              <a:avLst/>
              <a:gdLst/>
              <a:ahLst/>
              <a:cxnLst/>
              <a:rect l="l" t="t" r="r" b="b"/>
              <a:pathLst>
                <a:path w="7762" h="11020" extrusionOk="0">
                  <a:moveTo>
                    <a:pt x="1819" y="0"/>
                  </a:moveTo>
                  <a:cubicBezTo>
                    <a:pt x="1692" y="148"/>
                    <a:pt x="1671" y="360"/>
                    <a:pt x="1734" y="529"/>
                  </a:cubicBezTo>
                  <a:lnTo>
                    <a:pt x="2411" y="3046"/>
                  </a:lnTo>
                  <a:cubicBezTo>
                    <a:pt x="2538" y="3617"/>
                    <a:pt x="2390" y="4230"/>
                    <a:pt x="2030" y="4717"/>
                  </a:cubicBezTo>
                  <a:lnTo>
                    <a:pt x="338" y="6683"/>
                  </a:lnTo>
                  <a:cubicBezTo>
                    <a:pt x="0" y="7085"/>
                    <a:pt x="148" y="7445"/>
                    <a:pt x="677" y="7466"/>
                  </a:cubicBezTo>
                  <a:lnTo>
                    <a:pt x="3257" y="7614"/>
                  </a:lnTo>
                  <a:cubicBezTo>
                    <a:pt x="3870" y="7677"/>
                    <a:pt x="4399" y="8016"/>
                    <a:pt x="4738" y="8502"/>
                  </a:cubicBezTo>
                  <a:lnTo>
                    <a:pt x="6091" y="10723"/>
                  </a:lnTo>
                  <a:cubicBezTo>
                    <a:pt x="6176" y="10850"/>
                    <a:pt x="6281" y="10956"/>
                    <a:pt x="6451" y="11019"/>
                  </a:cubicBezTo>
                  <a:lnTo>
                    <a:pt x="6641" y="10194"/>
                  </a:lnTo>
                  <a:lnTo>
                    <a:pt x="7762" y="6874"/>
                  </a:lnTo>
                  <a:lnTo>
                    <a:pt x="2665" y="910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14"/>
          <p:cNvSpPr/>
          <p:nvPr/>
        </p:nvSpPr>
        <p:spPr>
          <a:xfrm>
            <a:off x="7172831" y="124875"/>
            <a:ext cx="1755182" cy="896999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4"/>
          <p:cNvSpPr/>
          <p:nvPr/>
        </p:nvSpPr>
        <p:spPr>
          <a:xfrm>
            <a:off x="2" y="626088"/>
            <a:ext cx="2859882" cy="146156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rgbClr val="D1E2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3825" y="1161025"/>
            <a:ext cx="76302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0025" y="227975"/>
            <a:ext cx="70284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  <p:sldLayoutId id="2147483667" r:id="rId13"/>
    <p:sldLayoutId id="2147483674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4"/>
          <p:cNvSpPr txBox="1">
            <a:spLocks noGrp="1"/>
          </p:cNvSpPr>
          <p:nvPr>
            <p:ph type="subTitle" idx="1"/>
          </p:nvPr>
        </p:nvSpPr>
        <p:spPr>
          <a:xfrm>
            <a:off x="2103975" y="2594550"/>
            <a:ext cx="48558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GAME DEVELOPMENT</a:t>
            </a:r>
            <a:endParaRPr sz="1400" dirty="0"/>
          </a:p>
        </p:txBody>
      </p:sp>
      <p:sp>
        <p:nvSpPr>
          <p:cNvPr id="1146" name="Google Shape;1146;p34"/>
          <p:cNvSpPr txBox="1">
            <a:spLocks noGrp="1"/>
          </p:cNvSpPr>
          <p:nvPr>
            <p:ph type="title"/>
          </p:nvPr>
        </p:nvSpPr>
        <p:spPr>
          <a:xfrm>
            <a:off x="1101225" y="740450"/>
            <a:ext cx="68613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 </a:t>
            </a:r>
            <a:br>
              <a:rPr lang="en" dirty="0" smtClean="0"/>
            </a:br>
            <a:r>
              <a:rPr lang="en" dirty="0" smtClean="0"/>
              <a:t>PATANI</a:t>
            </a:r>
            <a:endParaRPr dirty="0"/>
          </a:p>
        </p:txBody>
      </p:sp>
      <p:sp>
        <p:nvSpPr>
          <p:cNvPr id="1147" name="Google Shape;1147;p34"/>
          <p:cNvSpPr/>
          <p:nvPr/>
        </p:nvSpPr>
        <p:spPr>
          <a:xfrm>
            <a:off x="0" y="622699"/>
            <a:ext cx="1664185" cy="85049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4"/>
          <p:cNvSpPr/>
          <p:nvPr/>
        </p:nvSpPr>
        <p:spPr>
          <a:xfrm>
            <a:off x="7504562" y="1691150"/>
            <a:ext cx="1664185" cy="85049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5888275" y="158148"/>
            <a:ext cx="978907" cy="500278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85" y="3015150"/>
            <a:ext cx="2098093" cy="22120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9" y="1590944"/>
            <a:ext cx="1682432" cy="3452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9"/>
            <a:ext cx="9144000" cy="51107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2"/>
          <p:cNvSpPr txBox="1">
            <a:spLocks noGrp="1"/>
          </p:cNvSpPr>
          <p:nvPr>
            <p:ph type="title"/>
          </p:nvPr>
        </p:nvSpPr>
        <p:spPr>
          <a:xfrm>
            <a:off x="389271" y="1038158"/>
            <a:ext cx="3445200" cy="97151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 err="1"/>
              <a:t>StoryLine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 err="1"/>
              <a:t>StoryBoard</a:t>
            </a:r>
            <a:endParaRPr dirty="0"/>
          </a:p>
        </p:txBody>
      </p:sp>
      <p:sp>
        <p:nvSpPr>
          <p:cNvPr id="1639" name="Google Shape;1639;p42"/>
          <p:cNvSpPr txBox="1">
            <a:spLocks noGrp="1"/>
          </p:cNvSpPr>
          <p:nvPr>
            <p:ph type="subTitle" idx="1"/>
          </p:nvPr>
        </p:nvSpPr>
        <p:spPr>
          <a:xfrm>
            <a:off x="389270" y="2101208"/>
            <a:ext cx="7719750" cy="264376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just">
              <a:buSzPts val="1100"/>
            </a:pPr>
            <a:r>
              <a:rPr lang="en-US" dirty="0"/>
              <a:t>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bercerita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petani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menyerang</a:t>
            </a:r>
            <a:r>
              <a:rPr lang="en-US" dirty="0"/>
              <a:t> base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 smtClean="0"/>
              <a:t>petani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petani</a:t>
            </a:r>
            <a:r>
              <a:rPr lang="en-US" dirty="0"/>
              <a:t>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</a:t>
            </a:r>
            <a:r>
              <a:rPr lang="en-US" dirty="0" err="1"/>
              <a:t>melawan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 smtClean="0"/>
              <a:t>mencuri</a:t>
            </a:r>
            <a:r>
              <a:rPr lang="en-US" dirty="0" smtClean="0"/>
              <a:t> </a:t>
            </a:r>
            <a:r>
              <a:rPr lang="en-US" dirty="0" err="1"/>
              <a:t>jagung</a:t>
            </a:r>
            <a:r>
              <a:rPr lang="en-US" dirty="0"/>
              <a:t> di </a:t>
            </a:r>
            <a:r>
              <a:rPr lang="en-US" dirty="0" err="1"/>
              <a:t>ladang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memanah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yang </a:t>
            </a:r>
            <a:r>
              <a:rPr lang="en-US" dirty="0" err="1"/>
              <a:t>mendekat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mempertahankan</a:t>
            </a:r>
            <a:r>
              <a:rPr lang="en-US" dirty="0" smtClean="0"/>
              <a:t> </a:t>
            </a:r>
            <a:r>
              <a:rPr lang="en-US" dirty="0"/>
              <a:t>base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batle</a:t>
            </a:r>
            <a:r>
              <a:rPr lang="en-US" dirty="0"/>
              <a:t>/</a:t>
            </a:r>
            <a:r>
              <a:rPr lang="en-US" dirty="0" err="1"/>
              <a:t>pertandingan</a:t>
            </a:r>
            <a:r>
              <a:rPr lang="en-US" dirty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. Kita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5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base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/>
              <a:t>kehilangan</a:t>
            </a:r>
            <a:r>
              <a:rPr lang="en-US" dirty="0"/>
              <a:t> 1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hancur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 base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habis</a:t>
            </a:r>
            <a:r>
              <a:rPr lang="en-US" dirty="0"/>
              <a:t>. </a:t>
            </a:r>
            <a:r>
              <a:rPr lang="en-US" dirty="0" err="1"/>
              <a:t>Petani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 smtClean="0"/>
              <a:t>dilengkapi</a:t>
            </a:r>
            <a:r>
              <a:rPr lang="en-US" dirty="0" smtClean="0"/>
              <a:t> </a:t>
            </a:r>
            <a:r>
              <a:rPr lang="en-US" dirty="0" err="1"/>
              <a:t>persenjataan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panah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melawan</a:t>
            </a:r>
            <a:r>
              <a:rPr lang="en-US" dirty="0"/>
              <a:t> </a:t>
            </a:r>
            <a:r>
              <a:rPr lang="en-US" dirty="0" err="1" smtClean="0"/>
              <a:t>tikus-tikus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menghancurkan</a:t>
            </a:r>
            <a:r>
              <a:rPr lang="en-US" dirty="0"/>
              <a:t> base </a:t>
            </a:r>
            <a:r>
              <a:rPr lang="en-US" dirty="0" err="1"/>
              <a:t>kita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yang </a:t>
            </a:r>
            <a:r>
              <a:rPr lang="en-US" dirty="0" err="1"/>
              <a:t>tentunya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level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 smtClean="0"/>
              <a:t>sulit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mempertahan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base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</a:t>
            </a:r>
            <a:r>
              <a:rPr lang="en-US" dirty="0" err="1" smtClean="0"/>
              <a:t>tikus-tikus</a:t>
            </a:r>
            <a:r>
              <a:rPr lang="en-US" dirty="0" smtClean="0"/>
              <a:t>. Dan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mengalahkan</a:t>
            </a:r>
            <a:r>
              <a:rPr lang="en-US" dirty="0"/>
              <a:t> </a:t>
            </a:r>
            <a:r>
              <a:rPr lang="en-US" dirty="0" err="1"/>
              <a:t>bos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menghentikan</a:t>
            </a:r>
            <a:r>
              <a:rPr lang="en-US" dirty="0"/>
              <a:t> </a:t>
            </a:r>
            <a:r>
              <a:rPr lang="en-US" dirty="0" err="1" smtClean="0"/>
              <a:t>invasi</a:t>
            </a:r>
            <a:r>
              <a:rPr lang="en-US" dirty="0" smtClean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tikus-tikus</a:t>
            </a:r>
            <a:r>
              <a:rPr lang="en-US" dirty="0"/>
              <a:t>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menghancurkan</a:t>
            </a:r>
            <a:r>
              <a:rPr lang="en-US" dirty="0" smtClean="0"/>
              <a:t> </a:t>
            </a:r>
            <a:r>
              <a:rPr lang="en-US" dirty="0" err="1"/>
              <a:t>kita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84" y="3637503"/>
            <a:ext cx="1428393" cy="1505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975" y="2574250"/>
            <a:ext cx="3016374" cy="1774466"/>
          </a:xfrm>
        </p:spPr>
        <p:txBody>
          <a:bodyPr/>
          <a:lstStyle/>
          <a:p>
            <a:r>
              <a:rPr lang="en-ID" dirty="0" smtClean="0"/>
              <a:t>Bubble Diagram / </a:t>
            </a:r>
            <a:br>
              <a:rPr lang="en-ID" dirty="0" smtClean="0"/>
            </a:br>
            <a:r>
              <a:rPr lang="en-ID" dirty="0" smtClean="0"/>
              <a:t>Rough Map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ID" dirty="0" smtClean="0"/>
              <a:t>04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997" y="1576962"/>
            <a:ext cx="3968471" cy="396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235" y="1214537"/>
            <a:ext cx="1173889" cy="1174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04284" y="1548689"/>
            <a:ext cx="1170533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5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9" name="Google Shape;1769;p44"/>
          <p:cNvGrpSpPr/>
          <p:nvPr/>
        </p:nvGrpSpPr>
        <p:grpSpPr>
          <a:xfrm>
            <a:off x="7257185" y="159835"/>
            <a:ext cx="942397" cy="1014651"/>
            <a:chOff x="7257185" y="159835"/>
            <a:chExt cx="942397" cy="1014651"/>
          </a:xfrm>
        </p:grpSpPr>
        <p:sp>
          <p:nvSpPr>
            <p:cNvPr id="1770" name="Google Shape;1770;p44"/>
            <p:cNvSpPr/>
            <p:nvPr/>
          </p:nvSpPr>
          <p:spPr>
            <a:xfrm rot="661170" flipH="1">
              <a:off x="7359308" y="251770"/>
              <a:ext cx="738381" cy="829606"/>
            </a:xfrm>
            <a:custGeom>
              <a:avLst/>
              <a:gdLst/>
              <a:ahLst/>
              <a:cxnLst/>
              <a:rect l="l" t="t" r="r" b="b"/>
              <a:pathLst>
                <a:path w="23562" h="26473" extrusionOk="0">
                  <a:moveTo>
                    <a:pt x="7125" y="1"/>
                  </a:moveTo>
                  <a:cubicBezTo>
                    <a:pt x="6959" y="1"/>
                    <a:pt x="6795" y="38"/>
                    <a:pt x="6642" y="120"/>
                  </a:cubicBezTo>
                  <a:cubicBezTo>
                    <a:pt x="6134" y="395"/>
                    <a:pt x="5986" y="1051"/>
                    <a:pt x="6092" y="1622"/>
                  </a:cubicBezTo>
                  <a:cubicBezTo>
                    <a:pt x="6261" y="2616"/>
                    <a:pt x="7022" y="3420"/>
                    <a:pt x="7911" y="3906"/>
                  </a:cubicBezTo>
                  <a:cubicBezTo>
                    <a:pt x="8122" y="4012"/>
                    <a:pt x="8355" y="4118"/>
                    <a:pt x="8588" y="4202"/>
                  </a:cubicBezTo>
                  <a:cubicBezTo>
                    <a:pt x="8334" y="4287"/>
                    <a:pt x="8101" y="4371"/>
                    <a:pt x="7868" y="4456"/>
                  </a:cubicBezTo>
                  <a:lnTo>
                    <a:pt x="7022" y="4773"/>
                  </a:lnTo>
                  <a:cubicBezTo>
                    <a:pt x="2793" y="6423"/>
                    <a:pt x="1" y="10483"/>
                    <a:pt x="1" y="15009"/>
                  </a:cubicBezTo>
                  <a:cubicBezTo>
                    <a:pt x="1" y="19091"/>
                    <a:pt x="2771" y="22665"/>
                    <a:pt x="6748" y="23659"/>
                  </a:cubicBezTo>
                  <a:cubicBezTo>
                    <a:pt x="6536" y="23765"/>
                    <a:pt x="6346" y="23934"/>
                    <a:pt x="6198" y="24125"/>
                  </a:cubicBezTo>
                  <a:cubicBezTo>
                    <a:pt x="5655" y="24892"/>
                    <a:pt x="6370" y="25063"/>
                    <a:pt x="6997" y="25063"/>
                  </a:cubicBezTo>
                  <a:cubicBezTo>
                    <a:pt x="7078" y="25063"/>
                    <a:pt x="7158" y="25060"/>
                    <a:pt x="7234" y="25055"/>
                  </a:cubicBezTo>
                  <a:cubicBezTo>
                    <a:pt x="7890" y="24971"/>
                    <a:pt x="8524" y="24802"/>
                    <a:pt x="9137" y="24527"/>
                  </a:cubicBezTo>
                  <a:cubicBezTo>
                    <a:pt x="9307" y="24442"/>
                    <a:pt x="9518" y="24379"/>
                    <a:pt x="9708" y="24294"/>
                  </a:cubicBezTo>
                  <a:lnTo>
                    <a:pt x="9708" y="24294"/>
                  </a:lnTo>
                  <a:cubicBezTo>
                    <a:pt x="9497" y="24527"/>
                    <a:pt x="9328" y="24780"/>
                    <a:pt x="9222" y="25076"/>
                  </a:cubicBezTo>
                  <a:cubicBezTo>
                    <a:pt x="9074" y="25436"/>
                    <a:pt x="8968" y="25986"/>
                    <a:pt x="9243" y="26303"/>
                  </a:cubicBezTo>
                  <a:cubicBezTo>
                    <a:pt x="9350" y="26426"/>
                    <a:pt x="9485" y="26473"/>
                    <a:pt x="9629" y="26473"/>
                  </a:cubicBezTo>
                  <a:cubicBezTo>
                    <a:pt x="9857" y="26473"/>
                    <a:pt x="10106" y="26356"/>
                    <a:pt x="10301" y="26240"/>
                  </a:cubicBezTo>
                  <a:cubicBezTo>
                    <a:pt x="10808" y="25944"/>
                    <a:pt x="11252" y="25584"/>
                    <a:pt x="11675" y="25182"/>
                  </a:cubicBezTo>
                  <a:cubicBezTo>
                    <a:pt x="12014" y="24844"/>
                    <a:pt x="12521" y="24421"/>
                    <a:pt x="12627" y="23934"/>
                  </a:cubicBezTo>
                  <a:lnTo>
                    <a:pt x="14657" y="23934"/>
                  </a:lnTo>
                  <a:cubicBezTo>
                    <a:pt x="19564" y="23934"/>
                    <a:pt x="23561" y="19937"/>
                    <a:pt x="23561" y="15009"/>
                  </a:cubicBezTo>
                  <a:cubicBezTo>
                    <a:pt x="23561" y="10462"/>
                    <a:pt x="20812" y="6359"/>
                    <a:pt x="16603" y="4625"/>
                  </a:cubicBezTo>
                  <a:lnTo>
                    <a:pt x="16434" y="4562"/>
                  </a:lnTo>
                  <a:cubicBezTo>
                    <a:pt x="16392" y="4541"/>
                    <a:pt x="16349" y="4519"/>
                    <a:pt x="16307" y="4498"/>
                  </a:cubicBezTo>
                  <a:cubicBezTo>
                    <a:pt x="15969" y="4033"/>
                    <a:pt x="15757" y="3504"/>
                    <a:pt x="15651" y="2954"/>
                  </a:cubicBezTo>
                  <a:cubicBezTo>
                    <a:pt x="15595" y="2636"/>
                    <a:pt x="15423" y="2235"/>
                    <a:pt x="15164" y="2235"/>
                  </a:cubicBezTo>
                  <a:cubicBezTo>
                    <a:pt x="15131" y="2235"/>
                    <a:pt x="15096" y="2242"/>
                    <a:pt x="15059" y="2256"/>
                  </a:cubicBezTo>
                  <a:cubicBezTo>
                    <a:pt x="14932" y="2320"/>
                    <a:pt x="14848" y="2426"/>
                    <a:pt x="14805" y="2552"/>
                  </a:cubicBezTo>
                  <a:cubicBezTo>
                    <a:pt x="14615" y="2954"/>
                    <a:pt x="14446" y="3356"/>
                    <a:pt x="14298" y="3779"/>
                  </a:cubicBezTo>
                  <a:cubicBezTo>
                    <a:pt x="13579" y="3483"/>
                    <a:pt x="13029" y="2827"/>
                    <a:pt x="12839" y="2045"/>
                  </a:cubicBezTo>
                  <a:cubicBezTo>
                    <a:pt x="12796" y="1706"/>
                    <a:pt x="12733" y="1347"/>
                    <a:pt x="12648" y="987"/>
                  </a:cubicBezTo>
                  <a:cubicBezTo>
                    <a:pt x="12542" y="649"/>
                    <a:pt x="12246" y="395"/>
                    <a:pt x="11866" y="353"/>
                  </a:cubicBezTo>
                  <a:cubicBezTo>
                    <a:pt x="11506" y="374"/>
                    <a:pt x="11231" y="755"/>
                    <a:pt x="11147" y="1114"/>
                  </a:cubicBezTo>
                  <a:cubicBezTo>
                    <a:pt x="11104" y="1495"/>
                    <a:pt x="11083" y="1876"/>
                    <a:pt x="11083" y="2235"/>
                  </a:cubicBezTo>
                  <a:cubicBezTo>
                    <a:pt x="11083" y="2426"/>
                    <a:pt x="10999" y="2595"/>
                    <a:pt x="10872" y="2701"/>
                  </a:cubicBezTo>
                  <a:cubicBezTo>
                    <a:pt x="10787" y="2743"/>
                    <a:pt x="10681" y="2764"/>
                    <a:pt x="10597" y="2764"/>
                  </a:cubicBezTo>
                  <a:cubicBezTo>
                    <a:pt x="10026" y="2764"/>
                    <a:pt x="9539" y="2341"/>
                    <a:pt x="9201" y="1876"/>
                  </a:cubicBezTo>
                  <a:cubicBezTo>
                    <a:pt x="8862" y="1410"/>
                    <a:pt x="8609" y="882"/>
                    <a:pt x="8207" y="480"/>
                  </a:cubicBezTo>
                  <a:cubicBezTo>
                    <a:pt x="7911" y="199"/>
                    <a:pt x="7512" y="1"/>
                    <a:pt x="7125" y="1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 rot="661170" flipH="1">
              <a:off x="7334029" y="227099"/>
              <a:ext cx="788710" cy="880122"/>
            </a:xfrm>
            <a:custGeom>
              <a:avLst/>
              <a:gdLst/>
              <a:ahLst/>
              <a:cxnLst/>
              <a:rect l="l" t="t" r="r" b="b"/>
              <a:pathLst>
                <a:path w="25168" h="28085" extrusionOk="0">
                  <a:moveTo>
                    <a:pt x="7895" y="1581"/>
                  </a:moveTo>
                  <a:cubicBezTo>
                    <a:pt x="8104" y="1581"/>
                    <a:pt x="8308" y="1667"/>
                    <a:pt x="8460" y="1838"/>
                  </a:cubicBezTo>
                  <a:cubicBezTo>
                    <a:pt x="8671" y="2071"/>
                    <a:pt x="8841" y="2303"/>
                    <a:pt x="9010" y="2578"/>
                  </a:cubicBezTo>
                  <a:cubicBezTo>
                    <a:pt x="9116" y="2768"/>
                    <a:pt x="9242" y="2938"/>
                    <a:pt x="9369" y="3128"/>
                  </a:cubicBezTo>
                  <a:cubicBezTo>
                    <a:pt x="9940" y="3910"/>
                    <a:pt x="10659" y="4333"/>
                    <a:pt x="11400" y="4333"/>
                  </a:cubicBezTo>
                  <a:cubicBezTo>
                    <a:pt x="11632" y="4333"/>
                    <a:pt x="11886" y="4270"/>
                    <a:pt x="12076" y="4164"/>
                  </a:cubicBezTo>
                  <a:cubicBezTo>
                    <a:pt x="12436" y="3910"/>
                    <a:pt x="12669" y="3530"/>
                    <a:pt x="12669" y="3107"/>
                  </a:cubicBezTo>
                  <a:cubicBezTo>
                    <a:pt x="12690" y="2916"/>
                    <a:pt x="12711" y="2726"/>
                    <a:pt x="12690" y="2557"/>
                  </a:cubicBezTo>
                  <a:cubicBezTo>
                    <a:pt x="12690" y="2388"/>
                    <a:pt x="12711" y="2240"/>
                    <a:pt x="12732" y="2092"/>
                  </a:cubicBezTo>
                  <a:cubicBezTo>
                    <a:pt x="12753" y="2219"/>
                    <a:pt x="12796" y="2367"/>
                    <a:pt x="12796" y="2515"/>
                  </a:cubicBezTo>
                  <a:cubicBezTo>
                    <a:pt x="12817" y="2663"/>
                    <a:pt x="12838" y="2832"/>
                    <a:pt x="12880" y="3001"/>
                  </a:cubicBezTo>
                  <a:cubicBezTo>
                    <a:pt x="13113" y="4016"/>
                    <a:pt x="13832" y="4883"/>
                    <a:pt x="14805" y="5285"/>
                  </a:cubicBezTo>
                  <a:lnTo>
                    <a:pt x="15587" y="5602"/>
                  </a:lnTo>
                  <a:lnTo>
                    <a:pt x="15841" y="4820"/>
                  </a:lnTo>
                  <a:lnTo>
                    <a:pt x="15905" y="4693"/>
                  </a:lnTo>
                  <a:cubicBezTo>
                    <a:pt x="16031" y="5053"/>
                    <a:pt x="16222" y="5391"/>
                    <a:pt x="16433" y="5729"/>
                  </a:cubicBezTo>
                  <a:lnTo>
                    <a:pt x="16581" y="5920"/>
                  </a:lnTo>
                  <a:lnTo>
                    <a:pt x="17110" y="6131"/>
                  </a:lnTo>
                  <a:cubicBezTo>
                    <a:pt x="21023" y="7739"/>
                    <a:pt x="23582" y="11567"/>
                    <a:pt x="23561" y="15796"/>
                  </a:cubicBezTo>
                  <a:cubicBezTo>
                    <a:pt x="23561" y="20259"/>
                    <a:pt x="19923" y="23897"/>
                    <a:pt x="15439" y="23897"/>
                  </a:cubicBezTo>
                  <a:lnTo>
                    <a:pt x="12796" y="23897"/>
                  </a:lnTo>
                  <a:lnTo>
                    <a:pt x="12648" y="24510"/>
                  </a:lnTo>
                  <a:cubicBezTo>
                    <a:pt x="12605" y="24743"/>
                    <a:pt x="12246" y="25081"/>
                    <a:pt x="12034" y="25292"/>
                  </a:cubicBezTo>
                  <a:lnTo>
                    <a:pt x="11907" y="25398"/>
                  </a:lnTo>
                  <a:cubicBezTo>
                    <a:pt x="11548" y="25779"/>
                    <a:pt x="11125" y="26096"/>
                    <a:pt x="10681" y="26350"/>
                  </a:cubicBezTo>
                  <a:cubicBezTo>
                    <a:pt x="10702" y="26286"/>
                    <a:pt x="10723" y="26223"/>
                    <a:pt x="10744" y="26160"/>
                  </a:cubicBezTo>
                  <a:cubicBezTo>
                    <a:pt x="10829" y="25969"/>
                    <a:pt x="10956" y="25779"/>
                    <a:pt x="11104" y="25631"/>
                  </a:cubicBezTo>
                  <a:lnTo>
                    <a:pt x="13642" y="22924"/>
                  </a:lnTo>
                  <a:lnTo>
                    <a:pt x="13642" y="22924"/>
                  </a:lnTo>
                  <a:lnTo>
                    <a:pt x="10215" y="24362"/>
                  </a:lnTo>
                  <a:lnTo>
                    <a:pt x="9919" y="24468"/>
                  </a:lnTo>
                  <a:cubicBezTo>
                    <a:pt x="9813" y="24510"/>
                    <a:pt x="9729" y="24552"/>
                    <a:pt x="9623" y="24595"/>
                  </a:cubicBezTo>
                  <a:cubicBezTo>
                    <a:pt x="9158" y="24806"/>
                    <a:pt x="8629" y="24954"/>
                    <a:pt x="8122" y="25039"/>
                  </a:cubicBezTo>
                  <a:lnTo>
                    <a:pt x="9644" y="24150"/>
                  </a:lnTo>
                  <a:lnTo>
                    <a:pt x="7741" y="23685"/>
                  </a:lnTo>
                  <a:cubicBezTo>
                    <a:pt x="4124" y="22776"/>
                    <a:pt x="1586" y="19519"/>
                    <a:pt x="1608" y="15796"/>
                  </a:cubicBezTo>
                  <a:cubicBezTo>
                    <a:pt x="1608" y="11609"/>
                    <a:pt x="4188" y="7844"/>
                    <a:pt x="8100" y="6300"/>
                  </a:cubicBezTo>
                  <a:lnTo>
                    <a:pt x="8946" y="5983"/>
                  </a:lnTo>
                  <a:cubicBezTo>
                    <a:pt x="9158" y="5899"/>
                    <a:pt x="9369" y="5835"/>
                    <a:pt x="9623" y="5750"/>
                  </a:cubicBezTo>
                  <a:lnTo>
                    <a:pt x="11844" y="5053"/>
                  </a:lnTo>
                  <a:lnTo>
                    <a:pt x="9665" y="4249"/>
                  </a:lnTo>
                  <a:cubicBezTo>
                    <a:pt x="9475" y="4164"/>
                    <a:pt x="9285" y="4080"/>
                    <a:pt x="9094" y="3974"/>
                  </a:cubicBezTo>
                  <a:cubicBezTo>
                    <a:pt x="8312" y="3572"/>
                    <a:pt x="7783" y="2938"/>
                    <a:pt x="7677" y="2261"/>
                  </a:cubicBezTo>
                  <a:cubicBezTo>
                    <a:pt x="7614" y="2028"/>
                    <a:pt x="7656" y="1774"/>
                    <a:pt x="7825" y="1584"/>
                  </a:cubicBezTo>
                  <a:cubicBezTo>
                    <a:pt x="7849" y="1582"/>
                    <a:pt x="7872" y="1581"/>
                    <a:pt x="7895" y="1581"/>
                  </a:cubicBezTo>
                  <a:close/>
                  <a:moveTo>
                    <a:pt x="7905" y="1"/>
                  </a:moveTo>
                  <a:cubicBezTo>
                    <a:pt x="7621" y="1"/>
                    <a:pt x="7335" y="64"/>
                    <a:pt x="7064" y="209"/>
                  </a:cubicBezTo>
                  <a:cubicBezTo>
                    <a:pt x="6197" y="675"/>
                    <a:pt x="5964" y="1732"/>
                    <a:pt x="6112" y="2557"/>
                  </a:cubicBezTo>
                  <a:cubicBezTo>
                    <a:pt x="6282" y="3466"/>
                    <a:pt x="6789" y="4270"/>
                    <a:pt x="7508" y="4841"/>
                  </a:cubicBezTo>
                  <a:cubicBezTo>
                    <a:pt x="3003" y="6618"/>
                    <a:pt x="21" y="10953"/>
                    <a:pt x="0" y="15818"/>
                  </a:cubicBezTo>
                  <a:cubicBezTo>
                    <a:pt x="0" y="19794"/>
                    <a:pt x="2432" y="23368"/>
                    <a:pt x="6133" y="24827"/>
                  </a:cubicBezTo>
                  <a:cubicBezTo>
                    <a:pt x="5964" y="25187"/>
                    <a:pt x="5964" y="25610"/>
                    <a:pt x="6155" y="25948"/>
                  </a:cubicBezTo>
                  <a:cubicBezTo>
                    <a:pt x="6465" y="26500"/>
                    <a:pt x="7113" y="26644"/>
                    <a:pt x="7708" y="26644"/>
                  </a:cubicBezTo>
                  <a:cubicBezTo>
                    <a:pt x="7843" y="26644"/>
                    <a:pt x="7975" y="26637"/>
                    <a:pt x="8100" y="26625"/>
                  </a:cubicBezTo>
                  <a:cubicBezTo>
                    <a:pt x="8418" y="26604"/>
                    <a:pt x="8756" y="26540"/>
                    <a:pt x="9073" y="26456"/>
                  </a:cubicBezTo>
                  <a:lnTo>
                    <a:pt x="9073" y="26456"/>
                  </a:lnTo>
                  <a:cubicBezTo>
                    <a:pt x="9052" y="26879"/>
                    <a:pt x="9179" y="27280"/>
                    <a:pt x="9454" y="27619"/>
                  </a:cubicBezTo>
                  <a:cubicBezTo>
                    <a:pt x="9687" y="27915"/>
                    <a:pt x="10046" y="28084"/>
                    <a:pt x="10427" y="28084"/>
                  </a:cubicBezTo>
                  <a:cubicBezTo>
                    <a:pt x="10808" y="28063"/>
                    <a:pt x="11188" y="27936"/>
                    <a:pt x="11505" y="27703"/>
                  </a:cubicBezTo>
                  <a:cubicBezTo>
                    <a:pt x="12055" y="27386"/>
                    <a:pt x="12584" y="26984"/>
                    <a:pt x="13049" y="26540"/>
                  </a:cubicBezTo>
                  <a:lnTo>
                    <a:pt x="13134" y="26435"/>
                  </a:lnTo>
                  <a:cubicBezTo>
                    <a:pt x="13451" y="26160"/>
                    <a:pt x="13726" y="25842"/>
                    <a:pt x="13959" y="25504"/>
                  </a:cubicBezTo>
                  <a:lnTo>
                    <a:pt x="15460" y="25504"/>
                  </a:lnTo>
                  <a:cubicBezTo>
                    <a:pt x="20811" y="25483"/>
                    <a:pt x="25147" y="21147"/>
                    <a:pt x="25168" y="15796"/>
                  </a:cubicBezTo>
                  <a:cubicBezTo>
                    <a:pt x="25168" y="10911"/>
                    <a:pt x="22228" y="6533"/>
                    <a:pt x="17723" y="4672"/>
                  </a:cubicBezTo>
                  <a:lnTo>
                    <a:pt x="17639" y="4630"/>
                  </a:lnTo>
                  <a:cubicBezTo>
                    <a:pt x="17448" y="4312"/>
                    <a:pt x="17300" y="3953"/>
                    <a:pt x="17237" y="3572"/>
                  </a:cubicBezTo>
                  <a:cubicBezTo>
                    <a:pt x="17195" y="3297"/>
                    <a:pt x="17004" y="2642"/>
                    <a:pt x="16476" y="2345"/>
                  </a:cubicBezTo>
                  <a:cubicBezTo>
                    <a:pt x="16311" y="2263"/>
                    <a:pt x="16132" y="2220"/>
                    <a:pt x="15956" y="2220"/>
                  </a:cubicBezTo>
                  <a:cubicBezTo>
                    <a:pt x="15815" y="2220"/>
                    <a:pt x="15676" y="2247"/>
                    <a:pt x="15545" y="2303"/>
                  </a:cubicBezTo>
                  <a:cubicBezTo>
                    <a:pt x="15249" y="2451"/>
                    <a:pt x="15037" y="2684"/>
                    <a:pt x="14911" y="2980"/>
                  </a:cubicBezTo>
                  <a:cubicBezTo>
                    <a:pt x="14847" y="3107"/>
                    <a:pt x="14805" y="3213"/>
                    <a:pt x="14762" y="3318"/>
                  </a:cubicBezTo>
                  <a:cubicBezTo>
                    <a:pt x="14593" y="3128"/>
                    <a:pt x="14488" y="2895"/>
                    <a:pt x="14424" y="2663"/>
                  </a:cubicBezTo>
                  <a:cubicBezTo>
                    <a:pt x="14403" y="2536"/>
                    <a:pt x="14382" y="2430"/>
                    <a:pt x="14382" y="2303"/>
                  </a:cubicBezTo>
                  <a:cubicBezTo>
                    <a:pt x="14339" y="2049"/>
                    <a:pt x="14276" y="1774"/>
                    <a:pt x="14191" y="1521"/>
                  </a:cubicBezTo>
                  <a:cubicBezTo>
                    <a:pt x="13993" y="737"/>
                    <a:pt x="13358" y="363"/>
                    <a:pt x="12721" y="363"/>
                  </a:cubicBezTo>
                  <a:cubicBezTo>
                    <a:pt x="12000" y="363"/>
                    <a:pt x="11278" y="843"/>
                    <a:pt x="11188" y="1753"/>
                  </a:cubicBezTo>
                  <a:cubicBezTo>
                    <a:pt x="11125" y="2007"/>
                    <a:pt x="11104" y="2303"/>
                    <a:pt x="11125" y="2578"/>
                  </a:cubicBezTo>
                  <a:lnTo>
                    <a:pt x="11125" y="2663"/>
                  </a:lnTo>
                  <a:cubicBezTo>
                    <a:pt x="10934" y="2536"/>
                    <a:pt x="10765" y="2367"/>
                    <a:pt x="10638" y="2197"/>
                  </a:cubicBezTo>
                  <a:cubicBezTo>
                    <a:pt x="10554" y="2049"/>
                    <a:pt x="10448" y="1901"/>
                    <a:pt x="10342" y="1732"/>
                  </a:cubicBezTo>
                  <a:cubicBezTo>
                    <a:pt x="10131" y="1373"/>
                    <a:pt x="9856" y="1013"/>
                    <a:pt x="9560" y="696"/>
                  </a:cubicBezTo>
                  <a:cubicBezTo>
                    <a:pt x="9138" y="303"/>
                    <a:pt x="8527" y="1"/>
                    <a:pt x="7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 rot="661170" flipH="1">
              <a:off x="7595096" y="260550"/>
              <a:ext cx="375803" cy="186554"/>
            </a:xfrm>
            <a:custGeom>
              <a:avLst/>
              <a:gdLst/>
              <a:ahLst/>
              <a:cxnLst/>
              <a:rect l="l" t="t" r="r" b="b"/>
              <a:pathLst>
                <a:path w="11992" h="5953" extrusionOk="0">
                  <a:moveTo>
                    <a:pt x="1112" y="0"/>
                  </a:moveTo>
                  <a:cubicBezTo>
                    <a:pt x="952" y="0"/>
                    <a:pt x="797" y="35"/>
                    <a:pt x="656" y="115"/>
                  </a:cubicBezTo>
                  <a:cubicBezTo>
                    <a:pt x="148" y="390"/>
                    <a:pt x="0" y="1067"/>
                    <a:pt x="106" y="1638"/>
                  </a:cubicBezTo>
                  <a:cubicBezTo>
                    <a:pt x="275" y="2632"/>
                    <a:pt x="1036" y="3436"/>
                    <a:pt x="1925" y="3901"/>
                  </a:cubicBezTo>
                  <a:cubicBezTo>
                    <a:pt x="2813" y="4387"/>
                    <a:pt x="3807" y="4578"/>
                    <a:pt x="4801" y="4747"/>
                  </a:cubicBezTo>
                  <a:lnTo>
                    <a:pt x="11992" y="5952"/>
                  </a:lnTo>
                  <a:cubicBezTo>
                    <a:pt x="10786" y="5381"/>
                    <a:pt x="9919" y="4282"/>
                    <a:pt x="9665" y="2970"/>
                  </a:cubicBezTo>
                  <a:cubicBezTo>
                    <a:pt x="9591" y="2652"/>
                    <a:pt x="9433" y="2251"/>
                    <a:pt x="9163" y="2251"/>
                  </a:cubicBezTo>
                  <a:cubicBezTo>
                    <a:pt x="9128" y="2251"/>
                    <a:pt x="9091" y="2258"/>
                    <a:pt x="9052" y="2272"/>
                  </a:cubicBezTo>
                  <a:cubicBezTo>
                    <a:pt x="8946" y="2336"/>
                    <a:pt x="8862" y="2442"/>
                    <a:pt x="8819" y="2569"/>
                  </a:cubicBezTo>
                  <a:cubicBezTo>
                    <a:pt x="8629" y="2970"/>
                    <a:pt x="8460" y="3372"/>
                    <a:pt x="8312" y="3795"/>
                  </a:cubicBezTo>
                  <a:cubicBezTo>
                    <a:pt x="7572" y="3478"/>
                    <a:pt x="7043" y="2843"/>
                    <a:pt x="6853" y="2061"/>
                  </a:cubicBezTo>
                  <a:cubicBezTo>
                    <a:pt x="6810" y="1701"/>
                    <a:pt x="6747" y="1363"/>
                    <a:pt x="6662" y="1003"/>
                  </a:cubicBezTo>
                  <a:cubicBezTo>
                    <a:pt x="6556" y="644"/>
                    <a:pt x="6260" y="390"/>
                    <a:pt x="5880" y="369"/>
                  </a:cubicBezTo>
                  <a:cubicBezTo>
                    <a:pt x="5499" y="390"/>
                    <a:pt x="5245" y="750"/>
                    <a:pt x="5161" y="1130"/>
                  </a:cubicBezTo>
                  <a:cubicBezTo>
                    <a:pt x="5118" y="1490"/>
                    <a:pt x="5097" y="1871"/>
                    <a:pt x="5097" y="2251"/>
                  </a:cubicBezTo>
                  <a:cubicBezTo>
                    <a:pt x="5097" y="2420"/>
                    <a:pt x="5013" y="2590"/>
                    <a:pt x="4886" y="2717"/>
                  </a:cubicBezTo>
                  <a:cubicBezTo>
                    <a:pt x="4824" y="2748"/>
                    <a:pt x="4750" y="2767"/>
                    <a:pt x="4682" y="2767"/>
                  </a:cubicBezTo>
                  <a:cubicBezTo>
                    <a:pt x="4658" y="2767"/>
                    <a:pt x="4633" y="2765"/>
                    <a:pt x="4611" y="2759"/>
                  </a:cubicBezTo>
                  <a:cubicBezTo>
                    <a:pt x="4040" y="2759"/>
                    <a:pt x="3553" y="2336"/>
                    <a:pt x="3215" y="1892"/>
                  </a:cubicBezTo>
                  <a:cubicBezTo>
                    <a:pt x="2876" y="1426"/>
                    <a:pt x="2623" y="898"/>
                    <a:pt x="2200" y="496"/>
                  </a:cubicBezTo>
                  <a:cubicBezTo>
                    <a:pt x="1914" y="211"/>
                    <a:pt x="1502" y="0"/>
                    <a:pt x="1112" y="0"/>
                  </a:cubicBezTo>
                  <a:close/>
                </a:path>
              </a:pathLst>
            </a:custGeom>
            <a:solidFill>
              <a:srgbClr val="CE5959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 rot="661170" flipH="1">
              <a:off x="7355114" y="370753"/>
              <a:ext cx="738381" cy="634653"/>
            </a:xfrm>
            <a:custGeom>
              <a:avLst/>
              <a:gdLst/>
              <a:ahLst/>
              <a:cxnLst/>
              <a:rect l="l" t="t" r="r" b="b"/>
              <a:pathLst>
                <a:path w="23562" h="20252" extrusionOk="0">
                  <a:moveTo>
                    <a:pt x="12022" y="0"/>
                  </a:moveTo>
                  <a:cubicBezTo>
                    <a:pt x="10608" y="0"/>
                    <a:pt x="9193" y="259"/>
                    <a:pt x="7847" y="773"/>
                  </a:cubicBezTo>
                  <a:lnTo>
                    <a:pt x="7022" y="1111"/>
                  </a:lnTo>
                  <a:cubicBezTo>
                    <a:pt x="2793" y="2740"/>
                    <a:pt x="1" y="6800"/>
                    <a:pt x="1" y="11347"/>
                  </a:cubicBezTo>
                  <a:cubicBezTo>
                    <a:pt x="1" y="16254"/>
                    <a:pt x="3977" y="20251"/>
                    <a:pt x="8905" y="20251"/>
                  </a:cubicBezTo>
                  <a:lnTo>
                    <a:pt x="14657" y="20251"/>
                  </a:lnTo>
                  <a:cubicBezTo>
                    <a:pt x="19564" y="20251"/>
                    <a:pt x="23561" y="16254"/>
                    <a:pt x="23561" y="11347"/>
                  </a:cubicBezTo>
                  <a:cubicBezTo>
                    <a:pt x="23561" y="6779"/>
                    <a:pt x="20812" y="2676"/>
                    <a:pt x="16603" y="942"/>
                  </a:cubicBezTo>
                  <a:lnTo>
                    <a:pt x="16434" y="879"/>
                  </a:lnTo>
                  <a:cubicBezTo>
                    <a:pt x="15020" y="291"/>
                    <a:pt x="13521" y="0"/>
                    <a:pt x="12022" y="0"/>
                  </a:cubicBezTo>
                  <a:close/>
                </a:path>
              </a:pathLst>
            </a:custGeom>
            <a:solidFill>
              <a:srgbClr val="F1CD5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 rot="661170" flipH="1">
              <a:off x="7724083" y="589578"/>
              <a:ext cx="95455" cy="125289"/>
            </a:xfrm>
            <a:custGeom>
              <a:avLst/>
              <a:gdLst/>
              <a:ahLst/>
              <a:cxnLst/>
              <a:rect l="l" t="t" r="r" b="b"/>
              <a:pathLst>
                <a:path w="3046" h="3998" extrusionOk="0">
                  <a:moveTo>
                    <a:pt x="1523" y="1"/>
                  </a:moveTo>
                  <a:cubicBezTo>
                    <a:pt x="677" y="1"/>
                    <a:pt x="0" y="678"/>
                    <a:pt x="0" y="1524"/>
                  </a:cubicBezTo>
                  <a:cubicBezTo>
                    <a:pt x="0" y="2369"/>
                    <a:pt x="677" y="3998"/>
                    <a:pt x="1523" y="3998"/>
                  </a:cubicBezTo>
                  <a:cubicBezTo>
                    <a:pt x="2369" y="3998"/>
                    <a:pt x="3046" y="2369"/>
                    <a:pt x="3046" y="1524"/>
                  </a:cubicBezTo>
                  <a:cubicBezTo>
                    <a:pt x="3046" y="678"/>
                    <a:pt x="2369" y="1"/>
                    <a:pt x="1523" y="1"/>
                  </a:cubicBezTo>
                  <a:close/>
                </a:path>
              </a:pathLst>
            </a:custGeom>
            <a:solidFill>
              <a:srgbClr val="DB8D43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 rot="661170" flipH="1">
              <a:off x="7727120" y="587897"/>
              <a:ext cx="95455" cy="97461"/>
            </a:xfrm>
            <a:custGeom>
              <a:avLst/>
              <a:gdLst/>
              <a:ahLst/>
              <a:cxnLst/>
              <a:rect l="l" t="t" r="r" b="b"/>
              <a:pathLst>
                <a:path w="3046" h="3110" extrusionOk="0">
                  <a:moveTo>
                    <a:pt x="1523" y="0"/>
                  </a:moveTo>
                  <a:cubicBezTo>
                    <a:pt x="677" y="0"/>
                    <a:pt x="0" y="719"/>
                    <a:pt x="0" y="1333"/>
                  </a:cubicBezTo>
                  <a:cubicBezTo>
                    <a:pt x="0" y="1925"/>
                    <a:pt x="677" y="3109"/>
                    <a:pt x="1523" y="3109"/>
                  </a:cubicBezTo>
                  <a:cubicBezTo>
                    <a:pt x="2369" y="3109"/>
                    <a:pt x="3046" y="1925"/>
                    <a:pt x="3046" y="1333"/>
                  </a:cubicBezTo>
                  <a:cubicBezTo>
                    <a:pt x="3046" y="719"/>
                    <a:pt x="2369" y="0"/>
                    <a:pt x="1523" y="0"/>
                  </a:cubicBezTo>
                  <a:close/>
                </a:path>
              </a:pathLst>
            </a:custGeom>
            <a:solidFill>
              <a:srgbClr val="E79A4C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 rot="661170" flipH="1">
              <a:off x="7840226" y="541382"/>
              <a:ext cx="111375" cy="112064"/>
            </a:xfrm>
            <a:custGeom>
              <a:avLst/>
              <a:gdLst/>
              <a:ahLst/>
              <a:cxnLst/>
              <a:rect l="l" t="t" r="r" b="b"/>
              <a:pathLst>
                <a:path w="3554" h="3576" extrusionOk="0">
                  <a:moveTo>
                    <a:pt x="1777" y="1"/>
                  </a:moveTo>
                  <a:cubicBezTo>
                    <a:pt x="804" y="1"/>
                    <a:pt x="0" y="804"/>
                    <a:pt x="0" y="1798"/>
                  </a:cubicBezTo>
                  <a:cubicBezTo>
                    <a:pt x="0" y="2771"/>
                    <a:pt x="804" y="3575"/>
                    <a:pt x="1777" y="3575"/>
                  </a:cubicBezTo>
                  <a:cubicBezTo>
                    <a:pt x="2771" y="3575"/>
                    <a:pt x="3554" y="2771"/>
                    <a:pt x="3554" y="1798"/>
                  </a:cubicBezTo>
                  <a:cubicBezTo>
                    <a:pt x="3554" y="804"/>
                    <a:pt x="2771" y="1"/>
                    <a:pt x="1777" y="1"/>
                  </a:cubicBezTo>
                  <a:close/>
                </a:path>
              </a:pathLst>
            </a:custGeom>
            <a:solidFill>
              <a:srgbClr val="434038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 rot="661170" flipH="1">
              <a:off x="7600834" y="494818"/>
              <a:ext cx="112033" cy="112064"/>
            </a:xfrm>
            <a:custGeom>
              <a:avLst/>
              <a:gdLst/>
              <a:ahLst/>
              <a:cxnLst/>
              <a:rect l="l" t="t" r="r" b="b"/>
              <a:pathLst>
                <a:path w="3575" h="3576" extrusionOk="0">
                  <a:moveTo>
                    <a:pt x="1777" y="1"/>
                  </a:moveTo>
                  <a:cubicBezTo>
                    <a:pt x="804" y="1"/>
                    <a:pt x="0" y="804"/>
                    <a:pt x="0" y="1798"/>
                  </a:cubicBezTo>
                  <a:cubicBezTo>
                    <a:pt x="0" y="2771"/>
                    <a:pt x="804" y="3575"/>
                    <a:pt x="1777" y="3575"/>
                  </a:cubicBezTo>
                  <a:cubicBezTo>
                    <a:pt x="2771" y="3575"/>
                    <a:pt x="3575" y="2771"/>
                    <a:pt x="3575" y="1798"/>
                  </a:cubicBezTo>
                  <a:cubicBezTo>
                    <a:pt x="3575" y="804"/>
                    <a:pt x="2771" y="1"/>
                    <a:pt x="1777" y="1"/>
                  </a:cubicBezTo>
                  <a:close/>
                </a:path>
              </a:pathLst>
            </a:custGeom>
            <a:solidFill>
              <a:srgbClr val="434038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 rot="661170" flipH="1">
              <a:off x="7898728" y="550605"/>
              <a:ext cx="97461" cy="25227"/>
            </a:xfrm>
            <a:custGeom>
              <a:avLst/>
              <a:gdLst/>
              <a:ahLst/>
              <a:cxnLst/>
              <a:rect l="l" t="t" r="r" b="b"/>
              <a:pathLst>
                <a:path w="3110" h="805" extrusionOk="0">
                  <a:moveTo>
                    <a:pt x="402" y="1"/>
                  </a:moveTo>
                  <a:cubicBezTo>
                    <a:pt x="169" y="1"/>
                    <a:pt x="0" y="191"/>
                    <a:pt x="0" y="403"/>
                  </a:cubicBezTo>
                  <a:cubicBezTo>
                    <a:pt x="0" y="614"/>
                    <a:pt x="169" y="804"/>
                    <a:pt x="402" y="804"/>
                  </a:cubicBezTo>
                  <a:lnTo>
                    <a:pt x="2707" y="804"/>
                  </a:lnTo>
                  <a:cubicBezTo>
                    <a:pt x="2940" y="804"/>
                    <a:pt x="3109" y="614"/>
                    <a:pt x="3109" y="403"/>
                  </a:cubicBezTo>
                  <a:cubicBezTo>
                    <a:pt x="3109" y="191"/>
                    <a:pt x="2940" y="1"/>
                    <a:pt x="2707" y="1"/>
                  </a:cubicBezTo>
                  <a:close/>
                </a:path>
              </a:pathLst>
            </a:custGeom>
            <a:solidFill>
              <a:srgbClr val="434038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 rot="661170" flipH="1">
              <a:off x="7654138" y="503029"/>
              <a:ext cx="98119" cy="25227"/>
            </a:xfrm>
            <a:custGeom>
              <a:avLst/>
              <a:gdLst/>
              <a:ahLst/>
              <a:cxnLst/>
              <a:rect l="l" t="t" r="r" b="b"/>
              <a:pathLst>
                <a:path w="3131" h="805" extrusionOk="0">
                  <a:moveTo>
                    <a:pt x="402" y="1"/>
                  </a:moveTo>
                  <a:cubicBezTo>
                    <a:pt x="190" y="1"/>
                    <a:pt x="0" y="191"/>
                    <a:pt x="0" y="403"/>
                  </a:cubicBezTo>
                  <a:cubicBezTo>
                    <a:pt x="0" y="614"/>
                    <a:pt x="190" y="804"/>
                    <a:pt x="402" y="804"/>
                  </a:cubicBezTo>
                  <a:lnTo>
                    <a:pt x="2728" y="804"/>
                  </a:lnTo>
                  <a:cubicBezTo>
                    <a:pt x="2961" y="804"/>
                    <a:pt x="3130" y="614"/>
                    <a:pt x="3130" y="403"/>
                  </a:cubicBezTo>
                  <a:cubicBezTo>
                    <a:pt x="3130" y="191"/>
                    <a:pt x="2961" y="1"/>
                    <a:pt x="2728" y="1"/>
                  </a:cubicBezTo>
                  <a:close/>
                </a:path>
              </a:pathLst>
            </a:custGeom>
            <a:solidFill>
              <a:srgbClr val="434038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 rot="661170" flipH="1">
              <a:off x="7863999" y="569278"/>
              <a:ext cx="25885" cy="25885"/>
            </a:xfrm>
            <a:custGeom>
              <a:avLst/>
              <a:gdLst/>
              <a:ahLst/>
              <a:cxnLst/>
              <a:rect l="l" t="t" r="r" b="b"/>
              <a:pathLst>
                <a:path w="826" h="826" extrusionOk="0">
                  <a:moveTo>
                    <a:pt x="424" y="1"/>
                  </a:moveTo>
                  <a:cubicBezTo>
                    <a:pt x="191" y="1"/>
                    <a:pt x="1" y="191"/>
                    <a:pt x="1" y="424"/>
                  </a:cubicBezTo>
                  <a:cubicBezTo>
                    <a:pt x="1" y="657"/>
                    <a:pt x="191" y="826"/>
                    <a:pt x="424" y="826"/>
                  </a:cubicBezTo>
                  <a:cubicBezTo>
                    <a:pt x="635" y="826"/>
                    <a:pt x="826" y="657"/>
                    <a:pt x="826" y="424"/>
                  </a:cubicBezTo>
                  <a:cubicBezTo>
                    <a:pt x="826" y="191"/>
                    <a:pt x="635" y="1"/>
                    <a:pt x="424" y="1"/>
                  </a:cubicBezTo>
                  <a:close/>
                </a:path>
              </a:pathLst>
            </a:custGeom>
            <a:solidFill>
              <a:srgbClr val="EDE6DD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 rot="661170" flipH="1">
              <a:off x="7618087" y="521445"/>
              <a:ext cx="26543" cy="25885"/>
            </a:xfrm>
            <a:custGeom>
              <a:avLst/>
              <a:gdLst/>
              <a:ahLst/>
              <a:cxnLst/>
              <a:rect l="l" t="t" r="r" b="b"/>
              <a:pathLst>
                <a:path w="847" h="826" extrusionOk="0">
                  <a:moveTo>
                    <a:pt x="423" y="1"/>
                  </a:moveTo>
                  <a:cubicBezTo>
                    <a:pt x="191" y="1"/>
                    <a:pt x="0" y="191"/>
                    <a:pt x="0" y="424"/>
                  </a:cubicBezTo>
                  <a:cubicBezTo>
                    <a:pt x="0" y="657"/>
                    <a:pt x="191" y="826"/>
                    <a:pt x="423" y="826"/>
                  </a:cubicBezTo>
                  <a:cubicBezTo>
                    <a:pt x="656" y="826"/>
                    <a:pt x="846" y="657"/>
                    <a:pt x="846" y="424"/>
                  </a:cubicBezTo>
                  <a:cubicBezTo>
                    <a:pt x="846" y="191"/>
                    <a:pt x="656" y="1"/>
                    <a:pt x="423" y="1"/>
                  </a:cubicBezTo>
                  <a:close/>
                </a:path>
              </a:pathLst>
            </a:custGeom>
            <a:solidFill>
              <a:srgbClr val="EDE6DD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 rot="661170" flipH="1">
              <a:off x="7755780" y="760569"/>
              <a:ext cx="119992" cy="97743"/>
            </a:xfrm>
            <a:custGeom>
              <a:avLst/>
              <a:gdLst/>
              <a:ahLst/>
              <a:cxnLst/>
              <a:rect l="l" t="t" r="r" b="b"/>
              <a:pathLst>
                <a:path w="3829" h="3119" extrusionOk="0">
                  <a:moveTo>
                    <a:pt x="2771" y="1"/>
                  </a:moveTo>
                  <a:cubicBezTo>
                    <a:pt x="2636" y="1"/>
                    <a:pt x="2504" y="112"/>
                    <a:pt x="2559" y="277"/>
                  </a:cubicBezTo>
                  <a:cubicBezTo>
                    <a:pt x="2707" y="594"/>
                    <a:pt x="2855" y="911"/>
                    <a:pt x="3046" y="1228"/>
                  </a:cubicBezTo>
                  <a:cubicBezTo>
                    <a:pt x="3172" y="1503"/>
                    <a:pt x="3405" y="2159"/>
                    <a:pt x="3130" y="2455"/>
                  </a:cubicBezTo>
                  <a:lnTo>
                    <a:pt x="2369" y="2667"/>
                  </a:lnTo>
                  <a:cubicBezTo>
                    <a:pt x="2242" y="2624"/>
                    <a:pt x="2115" y="2582"/>
                    <a:pt x="2009" y="2519"/>
                  </a:cubicBezTo>
                  <a:cubicBezTo>
                    <a:pt x="1184" y="2159"/>
                    <a:pt x="487" y="1546"/>
                    <a:pt x="21" y="784"/>
                  </a:cubicBezTo>
                  <a:lnTo>
                    <a:pt x="0" y="784"/>
                  </a:lnTo>
                  <a:cubicBezTo>
                    <a:pt x="364" y="1816"/>
                    <a:pt x="1386" y="3119"/>
                    <a:pt x="2604" y="3119"/>
                  </a:cubicBezTo>
                  <a:cubicBezTo>
                    <a:pt x="2659" y="3119"/>
                    <a:pt x="2715" y="3116"/>
                    <a:pt x="2771" y="3111"/>
                  </a:cubicBezTo>
                  <a:cubicBezTo>
                    <a:pt x="3236" y="3047"/>
                    <a:pt x="3617" y="2688"/>
                    <a:pt x="3680" y="2222"/>
                  </a:cubicBezTo>
                  <a:cubicBezTo>
                    <a:pt x="3828" y="1461"/>
                    <a:pt x="3321" y="700"/>
                    <a:pt x="2961" y="107"/>
                  </a:cubicBezTo>
                  <a:cubicBezTo>
                    <a:pt x="2916" y="33"/>
                    <a:pt x="2843" y="1"/>
                    <a:pt x="2771" y="1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 rot="661170" flipH="1">
              <a:off x="7688070" y="733590"/>
              <a:ext cx="116044" cy="104762"/>
            </a:xfrm>
            <a:custGeom>
              <a:avLst/>
              <a:gdLst/>
              <a:ahLst/>
              <a:cxnLst/>
              <a:rect l="l" t="t" r="r" b="b"/>
              <a:pathLst>
                <a:path w="3703" h="3343" extrusionOk="0">
                  <a:moveTo>
                    <a:pt x="3004" y="1"/>
                  </a:moveTo>
                  <a:cubicBezTo>
                    <a:pt x="2158" y="233"/>
                    <a:pt x="1481" y="783"/>
                    <a:pt x="805" y="1354"/>
                  </a:cubicBezTo>
                  <a:cubicBezTo>
                    <a:pt x="635" y="1481"/>
                    <a:pt x="487" y="1629"/>
                    <a:pt x="360" y="1798"/>
                  </a:cubicBezTo>
                  <a:cubicBezTo>
                    <a:pt x="191" y="1989"/>
                    <a:pt x="86" y="2243"/>
                    <a:pt x="43" y="2518"/>
                  </a:cubicBezTo>
                  <a:cubicBezTo>
                    <a:pt x="1" y="2814"/>
                    <a:pt x="86" y="3173"/>
                    <a:pt x="360" y="3300"/>
                  </a:cubicBezTo>
                  <a:cubicBezTo>
                    <a:pt x="466" y="3342"/>
                    <a:pt x="593" y="3342"/>
                    <a:pt x="699" y="3342"/>
                  </a:cubicBezTo>
                  <a:cubicBezTo>
                    <a:pt x="1778" y="3300"/>
                    <a:pt x="2835" y="2919"/>
                    <a:pt x="3702" y="2264"/>
                  </a:cubicBezTo>
                  <a:lnTo>
                    <a:pt x="3004" y="1"/>
                  </a:lnTo>
                  <a:close/>
                </a:path>
              </a:pathLst>
            </a:custGeom>
            <a:solidFill>
              <a:srgbClr val="F1CD5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 rot="661170" flipH="1">
              <a:off x="7674071" y="732266"/>
              <a:ext cx="143182" cy="115417"/>
            </a:xfrm>
            <a:custGeom>
              <a:avLst/>
              <a:gdLst/>
              <a:ahLst/>
              <a:cxnLst/>
              <a:rect l="l" t="t" r="r" b="b"/>
              <a:pathLst>
                <a:path w="4569" h="3683" extrusionOk="0">
                  <a:moveTo>
                    <a:pt x="3427" y="0"/>
                  </a:moveTo>
                  <a:cubicBezTo>
                    <a:pt x="2496" y="149"/>
                    <a:pt x="1820" y="635"/>
                    <a:pt x="1079" y="1206"/>
                  </a:cubicBezTo>
                  <a:cubicBezTo>
                    <a:pt x="530" y="1650"/>
                    <a:pt x="1" y="2348"/>
                    <a:pt x="255" y="3088"/>
                  </a:cubicBezTo>
                  <a:cubicBezTo>
                    <a:pt x="418" y="3566"/>
                    <a:pt x="784" y="3682"/>
                    <a:pt x="1188" y="3682"/>
                  </a:cubicBezTo>
                  <a:cubicBezTo>
                    <a:pt x="1410" y="3682"/>
                    <a:pt x="1644" y="3647"/>
                    <a:pt x="1862" y="3617"/>
                  </a:cubicBezTo>
                  <a:cubicBezTo>
                    <a:pt x="2793" y="3490"/>
                    <a:pt x="3639" y="3109"/>
                    <a:pt x="4358" y="2517"/>
                  </a:cubicBezTo>
                  <a:cubicBezTo>
                    <a:pt x="4568" y="2324"/>
                    <a:pt x="4370" y="1985"/>
                    <a:pt x="4128" y="1985"/>
                  </a:cubicBezTo>
                  <a:cubicBezTo>
                    <a:pt x="4078" y="1985"/>
                    <a:pt x="4027" y="1999"/>
                    <a:pt x="3977" y="2031"/>
                  </a:cubicBezTo>
                  <a:cubicBezTo>
                    <a:pt x="3490" y="2369"/>
                    <a:pt x="2962" y="2644"/>
                    <a:pt x="2412" y="2856"/>
                  </a:cubicBezTo>
                  <a:cubicBezTo>
                    <a:pt x="2171" y="2939"/>
                    <a:pt x="1712" y="3080"/>
                    <a:pt x="1338" y="3080"/>
                  </a:cubicBezTo>
                  <a:cubicBezTo>
                    <a:pt x="958" y="3080"/>
                    <a:pt x="666" y="2934"/>
                    <a:pt x="783" y="2433"/>
                  </a:cubicBezTo>
                  <a:cubicBezTo>
                    <a:pt x="931" y="1883"/>
                    <a:pt x="1545" y="1439"/>
                    <a:pt x="1968" y="1100"/>
                  </a:cubicBezTo>
                  <a:cubicBezTo>
                    <a:pt x="2412" y="698"/>
                    <a:pt x="2919" y="360"/>
                    <a:pt x="3469" y="85"/>
                  </a:cubicBezTo>
                  <a:cubicBezTo>
                    <a:pt x="3533" y="64"/>
                    <a:pt x="3490" y="0"/>
                    <a:pt x="3427" y="0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 rot="661170" flipH="1">
              <a:off x="7707057" y="995488"/>
              <a:ext cx="126605" cy="52742"/>
            </a:xfrm>
            <a:custGeom>
              <a:avLst/>
              <a:gdLst/>
              <a:ahLst/>
              <a:cxnLst/>
              <a:rect l="l" t="t" r="r" b="b"/>
              <a:pathLst>
                <a:path w="4040" h="1683" extrusionOk="0">
                  <a:moveTo>
                    <a:pt x="3584" y="0"/>
                  </a:moveTo>
                  <a:cubicBezTo>
                    <a:pt x="3517" y="0"/>
                    <a:pt x="3451" y="11"/>
                    <a:pt x="3384" y="30"/>
                  </a:cubicBezTo>
                  <a:lnTo>
                    <a:pt x="3067" y="136"/>
                  </a:lnTo>
                  <a:cubicBezTo>
                    <a:pt x="2306" y="220"/>
                    <a:pt x="1544" y="411"/>
                    <a:pt x="825" y="686"/>
                  </a:cubicBezTo>
                  <a:cubicBezTo>
                    <a:pt x="635" y="770"/>
                    <a:pt x="444" y="855"/>
                    <a:pt x="296" y="982"/>
                  </a:cubicBezTo>
                  <a:cubicBezTo>
                    <a:pt x="127" y="1109"/>
                    <a:pt x="21" y="1299"/>
                    <a:pt x="0" y="1510"/>
                  </a:cubicBezTo>
                  <a:cubicBezTo>
                    <a:pt x="0" y="1553"/>
                    <a:pt x="21" y="1595"/>
                    <a:pt x="43" y="1616"/>
                  </a:cubicBezTo>
                  <a:cubicBezTo>
                    <a:pt x="64" y="1637"/>
                    <a:pt x="106" y="1658"/>
                    <a:pt x="127" y="1658"/>
                  </a:cubicBezTo>
                  <a:cubicBezTo>
                    <a:pt x="271" y="1675"/>
                    <a:pt x="415" y="1683"/>
                    <a:pt x="558" y="1683"/>
                  </a:cubicBezTo>
                  <a:cubicBezTo>
                    <a:pt x="1694" y="1683"/>
                    <a:pt x="2790" y="1188"/>
                    <a:pt x="3786" y="643"/>
                  </a:cubicBezTo>
                  <a:cubicBezTo>
                    <a:pt x="3892" y="601"/>
                    <a:pt x="3955" y="516"/>
                    <a:pt x="4019" y="411"/>
                  </a:cubicBezTo>
                  <a:cubicBezTo>
                    <a:pt x="4040" y="263"/>
                    <a:pt x="3976" y="93"/>
                    <a:pt x="3828" y="51"/>
                  </a:cubicBezTo>
                  <a:cubicBezTo>
                    <a:pt x="3747" y="16"/>
                    <a:pt x="3665" y="0"/>
                    <a:pt x="3584" y="0"/>
                  </a:cubicBezTo>
                  <a:close/>
                </a:path>
              </a:pathLst>
            </a:custGeom>
            <a:solidFill>
              <a:srgbClr val="F1CD5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 rot="661170" flipH="1">
              <a:off x="7690927" y="988028"/>
              <a:ext cx="161734" cy="68160"/>
            </a:xfrm>
            <a:custGeom>
              <a:avLst/>
              <a:gdLst/>
              <a:ahLst/>
              <a:cxnLst/>
              <a:rect l="l" t="t" r="r" b="b"/>
              <a:pathLst>
                <a:path w="5161" h="2175" extrusionOk="0">
                  <a:moveTo>
                    <a:pt x="4250" y="0"/>
                  </a:moveTo>
                  <a:cubicBezTo>
                    <a:pt x="4136" y="0"/>
                    <a:pt x="4018" y="27"/>
                    <a:pt x="3907" y="87"/>
                  </a:cubicBezTo>
                  <a:cubicBezTo>
                    <a:pt x="3758" y="192"/>
                    <a:pt x="3780" y="404"/>
                    <a:pt x="3949" y="446"/>
                  </a:cubicBezTo>
                  <a:cubicBezTo>
                    <a:pt x="4647" y="658"/>
                    <a:pt x="3547" y="1017"/>
                    <a:pt x="3251" y="1123"/>
                  </a:cubicBezTo>
                  <a:cubicBezTo>
                    <a:pt x="2659" y="1398"/>
                    <a:pt x="2045" y="1567"/>
                    <a:pt x="1411" y="1631"/>
                  </a:cubicBezTo>
                  <a:cubicBezTo>
                    <a:pt x="1362" y="1634"/>
                    <a:pt x="1319" y="1635"/>
                    <a:pt x="1281" y="1635"/>
                  </a:cubicBezTo>
                  <a:cubicBezTo>
                    <a:pt x="543" y="1635"/>
                    <a:pt x="1743" y="1075"/>
                    <a:pt x="2024" y="975"/>
                  </a:cubicBezTo>
                  <a:cubicBezTo>
                    <a:pt x="2574" y="763"/>
                    <a:pt x="3145" y="658"/>
                    <a:pt x="3695" y="467"/>
                  </a:cubicBezTo>
                  <a:cubicBezTo>
                    <a:pt x="3822" y="425"/>
                    <a:pt x="3780" y="256"/>
                    <a:pt x="3674" y="256"/>
                  </a:cubicBezTo>
                  <a:cubicBezTo>
                    <a:pt x="3602" y="252"/>
                    <a:pt x="3526" y="251"/>
                    <a:pt x="3445" y="251"/>
                  </a:cubicBezTo>
                  <a:cubicBezTo>
                    <a:pt x="2508" y="251"/>
                    <a:pt x="1049" y="490"/>
                    <a:pt x="523" y="1250"/>
                  </a:cubicBezTo>
                  <a:cubicBezTo>
                    <a:pt x="1" y="1988"/>
                    <a:pt x="643" y="2174"/>
                    <a:pt x="1237" y="2174"/>
                  </a:cubicBezTo>
                  <a:cubicBezTo>
                    <a:pt x="1341" y="2174"/>
                    <a:pt x="1443" y="2169"/>
                    <a:pt x="1538" y="2159"/>
                  </a:cubicBezTo>
                  <a:cubicBezTo>
                    <a:pt x="2215" y="2096"/>
                    <a:pt x="2849" y="1927"/>
                    <a:pt x="3462" y="1631"/>
                  </a:cubicBezTo>
                  <a:cubicBezTo>
                    <a:pt x="3843" y="1482"/>
                    <a:pt x="4435" y="1292"/>
                    <a:pt x="4731" y="975"/>
                  </a:cubicBezTo>
                  <a:cubicBezTo>
                    <a:pt x="5160" y="494"/>
                    <a:pt x="4740" y="0"/>
                    <a:pt x="4250" y="0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 rot="661170" flipH="1">
              <a:off x="7638474" y="982392"/>
              <a:ext cx="97461" cy="93951"/>
            </a:xfrm>
            <a:custGeom>
              <a:avLst/>
              <a:gdLst/>
              <a:ahLst/>
              <a:cxnLst/>
              <a:rect l="l" t="t" r="r" b="b"/>
              <a:pathLst>
                <a:path w="3110" h="2998" extrusionOk="0">
                  <a:moveTo>
                    <a:pt x="2591" y="0"/>
                  </a:moveTo>
                  <a:cubicBezTo>
                    <a:pt x="2560" y="0"/>
                    <a:pt x="2528" y="3"/>
                    <a:pt x="2496" y="8"/>
                  </a:cubicBezTo>
                  <a:cubicBezTo>
                    <a:pt x="2242" y="30"/>
                    <a:pt x="2010" y="72"/>
                    <a:pt x="1777" y="114"/>
                  </a:cubicBezTo>
                  <a:lnTo>
                    <a:pt x="2285" y="114"/>
                  </a:lnTo>
                  <a:cubicBezTo>
                    <a:pt x="1544" y="326"/>
                    <a:pt x="910" y="770"/>
                    <a:pt x="466" y="1383"/>
                  </a:cubicBezTo>
                  <a:cubicBezTo>
                    <a:pt x="149" y="1764"/>
                    <a:pt x="1" y="2250"/>
                    <a:pt x="64" y="2716"/>
                  </a:cubicBezTo>
                  <a:cubicBezTo>
                    <a:pt x="85" y="2800"/>
                    <a:pt x="127" y="2885"/>
                    <a:pt x="170" y="2948"/>
                  </a:cubicBezTo>
                  <a:cubicBezTo>
                    <a:pt x="219" y="2983"/>
                    <a:pt x="276" y="2997"/>
                    <a:pt x="334" y="2997"/>
                  </a:cubicBezTo>
                  <a:cubicBezTo>
                    <a:pt x="452" y="2997"/>
                    <a:pt x="579" y="2941"/>
                    <a:pt x="677" y="2885"/>
                  </a:cubicBezTo>
                  <a:cubicBezTo>
                    <a:pt x="1460" y="2398"/>
                    <a:pt x="2158" y="1806"/>
                    <a:pt x="2750" y="1108"/>
                  </a:cubicBezTo>
                  <a:cubicBezTo>
                    <a:pt x="2898" y="960"/>
                    <a:pt x="2983" y="791"/>
                    <a:pt x="3046" y="601"/>
                  </a:cubicBezTo>
                  <a:cubicBezTo>
                    <a:pt x="3110" y="410"/>
                    <a:pt x="3025" y="178"/>
                    <a:pt x="2856" y="72"/>
                  </a:cubicBezTo>
                  <a:cubicBezTo>
                    <a:pt x="2776" y="24"/>
                    <a:pt x="2685" y="0"/>
                    <a:pt x="2591" y="0"/>
                  </a:cubicBezTo>
                  <a:close/>
                </a:path>
              </a:pathLst>
            </a:custGeom>
            <a:solidFill>
              <a:srgbClr val="F1CD5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 rot="661170" flipH="1">
              <a:off x="7627621" y="973123"/>
              <a:ext cx="118990" cy="111594"/>
            </a:xfrm>
            <a:custGeom>
              <a:avLst/>
              <a:gdLst/>
              <a:ahLst/>
              <a:cxnLst/>
              <a:rect l="l" t="t" r="r" b="b"/>
              <a:pathLst>
                <a:path w="3797" h="3561" extrusionOk="0">
                  <a:moveTo>
                    <a:pt x="2729" y="614"/>
                  </a:moveTo>
                  <a:cubicBezTo>
                    <a:pt x="2808" y="614"/>
                    <a:pt x="2821" y="667"/>
                    <a:pt x="2834" y="917"/>
                  </a:cubicBezTo>
                  <a:cubicBezTo>
                    <a:pt x="2855" y="1234"/>
                    <a:pt x="2834" y="1213"/>
                    <a:pt x="2665" y="1403"/>
                  </a:cubicBezTo>
                  <a:cubicBezTo>
                    <a:pt x="2242" y="1868"/>
                    <a:pt x="1756" y="2291"/>
                    <a:pt x="1248" y="2651"/>
                  </a:cubicBezTo>
                  <a:cubicBezTo>
                    <a:pt x="1163" y="2736"/>
                    <a:pt x="1058" y="2820"/>
                    <a:pt x="931" y="2884"/>
                  </a:cubicBezTo>
                  <a:cubicBezTo>
                    <a:pt x="839" y="2924"/>
                    <a:pt x="782" y="2955"/>
                    <a:pt x="740" y="2955"/>
                  </a:cubicBezTo>
                  <a:cubicBezTo>
                    <a:pt x="695" y="2955"/>
                    <a:pt x="668" y="2919"/>
                    <a:pt x="635" y="2820"/>
                  </a:cubicBezTo>
                  <a:cubicBezTo>
                    <a:pt x="550" y="2503"/>
                    <a:pt x="804" y="2080"/>
                    <a:pt x="994" y="1805"/>
                  </a:cubicBezTo>
                  <a:cubicBezTo>
                    <a:pt x="1293" y="1341"/>
                    <a:pt x="1708" y="942"/>
                    <a:pt x="2189" y="648"/>
                  </a:cubicBezTo>
                  <a:lnTo>
                    <a:pt x="2189" y="648"/>
                  </a:lnTo>
                  <a:cubicBezTo>
                    <a:pt x="2235" y="658"/>
                    <a:pt x="2281" y="663"/>
                    <a:pt x="2327" y="663"/>
                  </a:cubicBezTo>
                  <a:cubicBezTo>
                    <a:pt x="2383" y="663"/>
                    <a:pt x="2439" y="656"/>
                    <a:pt x="2496" y="642"/>
                  </a:cubicBezTo>
                  <a:cubicBezTo>
                    <a:pt x="2608" y="634"/>
                    <a:pt x="2681" y="614"/>
                    <a:pt x="2729" y="614"/>
                  </a:cubicBezTo>
                  <a:close/>
                  <a:moveTo>
                    <a:pt x="2725" y="0"/>
                  </a:moveTo>
                  <a:cubicBezTo>
                    <a:pt x="2438" y="0"/>
                    <a:pt x="2151" y="103"/>
                    <a:pt x="1967" y="325"/>
                  </a:cubicBezTo>
                  <a:cubicBezTo>
                    <a:pt x="1904" y="388"/>
                    <a:pt x="1925" y="514"/>
                    <a:pt x="2009" y="578"/>
                  </a:cubicBezTo>
                  <a:lnTo>
                    <a:pt x="2009" y="578"/>
                  </a:lnTo>
                  <a:cubicBezTo>
                    <a:pt x="1236" y="871"/>
                    <a:pt x="572" y="1335"/>
                    <a:pt x="233" y="2165"/>
                  </a:cubicBezTo>
                  <a:cubicBezTo>
                    <a:pt x="85" y="2524"/>
                    <a:pt x="0" y="3074"/>
                    <a:pt x="254" y="3391"/>
                  </a:cubicBezTo>
                  <a:cubicBezTo>
                    <a:pt x="361" y="3514"/>
                    <a:pt x="496" y="3561"/>
                    <a:pt x="640" y="3561"/>
                  </a:cubicBezTo>
                  <a:cubicBezTo>
                    <a:pt x="867" y="3561"/>
                    <a:pt x="1117" y="3444"/>
                    <a:pt x="1311" y="3328"/>
                  </a:cubicBezTo>
                  <a:cubicBezTo>
                    <a:pt x="1819" y="3032"/>
                    <a:pt x="2284" y="2672"/>
                    <a:pt x="2686" y="2270"/>
                  </a:cubicBezTo>
                  <a:cubicBezTo>
                    <a:pt x="3046" y="1932"/>
                    <a:pt x="3553" y="1488"/>
                    <a:pt x="3659" y="980"/>
                  </a:cubicBezTo>
                  <a:cubicBezTo>
                    <a:pt x="3797" y="360"/>
                    <a:pt x="3261" y="0"/>
                    <a:pt x="2725" y="0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  <a:effectLst>
              <a:outerShdw blurRad="28575" dist="38100" dir="816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 rot="661170" flipH="1">
              <a:off x="7359308" y="251770"/>
              <a:ext cx="738381" cy="829606"/>
            </a:xfrm>
            <a:custGeom>
              <a:avLst/>
              <a:gdLst/>
              <a:ahLst/>
              <a:cxnLst/>
              <a:rect l="l" t="t" r="r" b="b"/>
              <a:pathLst>
                <a:path w="23562" h="26473" extrusionOk="0">
                  <a:moveTo>
                    <a:pt x="7125" y="1"/>
                  </a:moveTo>
                  <a:cubicBezTo>
                    <a:pt x="6959" y="1"/>
                    <a:pt x="6795" y="38"/>
                    <a:pt x="6642" y="120"/>
                  </a:cubicBezTo>
                  <a:cubicBezTo>
                    <a:pt x="6134" y="395"/>
                    <a:pt x="5986" y="1051"/>
                    <a:pt x="6092" y="1622"/>
                  </a:cubicBezTo>
                  <a:cubicBezTo>
                    <a:pt x="6261" y="2616"/>
                    <a:pt x="7022" y="3420"/>
                    <a:pt x="7911" y="3906"/>
                  </a:cubicBezTo>
                  <a:cubicBezTo>
                    <a:pt x="8122" y="4012"/>
                    <a:pt x="8355" y="4118"/>
                    <a:pt x="8588" y="4202"/>
                  </a:cubicBezTo>
                  <a:cubicBezTo>
                    <a:pt x="8334" y="4287"/>
                    <a:pt x="8101" y="4371"/>
                    <a:pt x="7868" y="4456"/>
                  </a:cubicBezTo>
                  <a:lnTo>
                    <a:pt x="7022" y="4773"/>
                  </a:lnTo>
                  <a:cubicBezTo>
                    <a:pt x="2793" y="6423"/>
                    <a:pt x="1" y="10483"/>
                    <a:pt x="1" y="15009"/>
                  </a:cubicBezTo>
                  <a:cubicBezTo>
                    <a:pt x="1" y="19091"/>
                    <a:pt x="2771" y="22665"/>
                    <a:pt x="6748" y="23659"/>
                  </a:cubicBezTo>
                  <a:cubicBezTo>
                    <a:pt x="6536" y="23765"/>
                    <a:pt x="6346" y="23934"/>
                    <a:pt x="6198" y="24125"/>
                  </a:cubicBezTo>
                  <a:cubicBezTo>
                    <a:pt x="5655" y="24892"/>
                    <a:pt x="6370" y="25063"/>
                    <a:pt x="6997" y="25063"/>
                  </a:cubicBezTo>
                  <a:cubicBezTo>
                    <a:pt x="7078" y="25063"/>
                    <a:pt x="7158" y="25060"/>
                    <a:pt x="7234" y="25055"/>
                  </a:cubicBezTo>
                  <a:cubicBezTo>
                    <a:pt x="7890" y="24971"/>
                    <a:pt x="8524" y="24802"/>
                    <a:pt x="9137" y="24527"/>
                  </a:cubicBezTo>
                  <a:cubicBezTo>
                    <a:pt x="9307" y="24442"/>
                    <a:pt x="9518" y="24379"/>
                    <a:pt x="9708" y="24294"/>
                  </a:cubicBezTo>
                  <a:lnTo>
                    <a:pt x="9708" y="24294"/>
                  </a:lnTo>
                  <a:cubicBezTo>
                    <a:pt x="9497" y="24527"/>
                    <a:pt x="9328" y="24780"/>
                    <a:pt x="9222" y="25076"/>
                  </a:cubicBezTo>
                  <a:cubicBezTo>
                    <a:pt x="9074" y="25436"/>
                    <a:pt x="8968" y="25986"/>
                    <a:pt x="9243" y="26303"/>
                  </a:cubicBezTo>
                  <a:cubicBezTo>
                    <a:pt x="9350" y="26426"/>
                    <a:pt x="9485" y="26473"/>
                    <a:pt x="9629" y="26473"/>
                  </a:cubicBezTo>
                  <a:cubicBezTo>
                    <a:pt x="9857" y="26473"/>
                    <a:pt x="10106" y="26356"/>
                    <a:pt x="10301" y="26240"/>
                  </a:cubicBezTo>
                  <a:cubicBezTo>
                    <a:pt x="10808" y="25944"/>
                    <a:pt x="11252" y="25584"/>
                    <a:pt x="11675" y="25182"/>
                  </a:cubicBezTo>
                  <a:cubicBezTo>
                    <a:pt x="12014" y="24844"/>
                    <a:pt x="12521" y="24421"/>
                    <a:pt x="12627" y="23934"/>
                  </a:cubicBezTo>
                  <a:lnTo>
                    <a:pt x="14657" y="23934"/>
                  </a:lnTo>
                  <a:cubicBezTo>
                    <a:pt x="19564" y="23934"/>
                    <a:pt x="23561" y="19937"/>
                    <a:pt x="23561" y="15009"/>
                  </a:cubicBezTo>
                  <a:cubicBezTo>
                    <a:pt x="23561" y="10462"/>
                    <a:pt x="20812" y="6359"/>
                    <a:pt x="16603" y="4625"/>
                  </a:cubicBezTo>
                  <a:lnTo>
                    <a:pt x="16434" y="4562"/>
                  </a:lnTo>
                  <a:cubicBezTo>
                    <a:pt x="16392" y="4541"/>
                    <a:pt x="16349" y="4519"/>
                    <a:pt x="16307" y="4498"/>
                  </a:cubicBezTo>
                  <a:cubicBezTo>
                    <a:pt x="15969" y="4033"/>
                    <a:pt x="15757" y="3504"/>
                    <a:pt x="15651" y="2954"/>
                  </a:cubicBezTo>
                  <a:cubicBezTo>
                    <a:pt x="15595" y="2636"/>
                    <a:pt x="15423" y="2235"/>
                    <a:pt x="15164" y="2235"/>
                  </a:cubicBezTo>
                  <a:cubicBezTo>
                    <a:pt x="15131" y="2235"/>
                    <a:pt x="15096" y="2242"/>
                    <a:pt x="15059" y="2256"/>
                  </a:cubicBezTo>
                  <a:cubicBezTo>
                    <a:pt x="14932" y="2320"/>
                    <a:pt x="14848" y="2426"/>
                    <a:pt x="14805" y="2552"/>
                  </a:cubicBezTo>
                  <a:cubicBezTo>
                    <a:pt x="14615" y="2954"/>
                    <a:pt x="14446" y="3356"/>
                    <a:pt x="14298" y="3779"/>
                  </a:cubicBezTo>
                  <a:cubicBezTo>
                    <a:pt x="13579" y="3483"/>
                    <a:pt x="13029" y="2827"/>
                    <a:pt x="12839" y="2045"/>
                  </a:cubicBezTo>
                  <a:cubicBezTo>
                    <a:pt x="12796" y="1706"/>
                    <a:pt x="12733" y="1347"/>
                    <a:pt x="12648" y="987"/>
                  </a:cubicBezTo>
                  <a:cubicBezTo>
                    <a:pt x="12542" y="649"/>
                    <a:pt x="12246" y="395"/>
                    <a:pt x="11866" y="353"/>
                  </a:cubicBezTo>
                  <a:cubicBezTo>
                    <a:pt x="11506" y="374"/>
                    <a:pt x="11231" y="755"/>
                    <a:pt x="11147" y="1114"/>
                  </a:cubicBezTo>
                  <a:cubicBezTo>
                    <a:pt x="11104" y="1495"/>
                    <a:pt x="11083" y="1876"/>
                    <a:pt x="11083" y="2235"/>
                  </a:cubicBezTo>
                  <a:cubicBezTo>
                    <a:pt x="11083" y="2426"/>
                    <a:pt x="10999" y="2595"/>
                    <a:pt x="10872" y="2701"/>
                  </a:cubicBezTo>
                  <a:cubicBezTo>
                    <a:pt x="10787" y="2743"/>
                    <a:pt x="10681" y="2764"/>
                    <a:pt x="10597" y="2764"/>
                  </a:cubicBezTo>
                  <a:cubicBezTo>
                    <a:pt x="10026" y="2764"/>
                    <a:pt x="9539" y="2341"/>
                    <a:pt x="9201" y="1876"/>
                  </a:cubicBezTo>
                  <a:cubicBezTo>
                    <a:pt x="8862" y="1410"/>
                    <a:pt x="8609" y="882"/>
                    <a:pt x="8207" y="480"/>
                  </a:cubicBezTo>
                  <a:cubicBezTo>
                    <a:pt x="7911" y="199"/>
                    <a:pt x="7512" y="1"/>
                    <a:pt x="7125" y="1"/>
                  </a:cubicBezTo>
                  <a:close/>
                </a:path>
              </a:pathLst>
            </a:custGeom>
            <a:solidFill>
              <a:srgbClr val="DBB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 rot="661170" flipH="1">
              <a:off x="7334029" y="227099"/>
              <a:ext cx="788710" cy="880122"/>
            </a:xfrm>
            <a:custGeom>
              <a:avLst/>
              <a:gdLst/>
              <a:ahLst/>
              <a:cxnLst/>
              <a:rect l="l" t="t" r="r" b="b"/>
              <a:pathLst>
                <a:path w="25168" h="28085" extrusionOk="0">
                  <a:moveTo>
                    <a:pt x="7895" y="1581"/>
                  </a:moveTo>
                  <a:cubicBezTo>
                    <a:pt x="8104" y="1581"/>
                    <a:pt x="8308" y="1667"/>
                    <a:pt x="8460" y="1838"/>
                  </a:cubicBezTo>
                  <a:cubicBezTo>
                    <a:pt x="8671" y="2071"/>
                    <a:pt x="8841" y="2303"/>
                    <a:pt x="9010" y="2578"/>
                  </a:cubicBezTo>
                  <a:cubicBezTo>
                    <a:pt x="9116" y="2768"/>
                    <a:pt x="9242" y="2938"/>
                    <a:pt x="9369" y="3128"/>
                  </a:cubicBezTo>
                  <a:cubicBezTo>
                    <a:pt x="9940" y="3910"/>
                    <a:pt x="10659" y="4333"/>
                    <a:pt x="11400" y="4333"/>
                  </a:cubicBezTo>
                  <a:cubicBezTo>
                    <a:pt x="11632" y="4333"/>
                    <a:pt x="11886" y="4270"/>
                    <a:pt x="12076" y="4164"/>
                  </a:cubicBezTo>
                  <a:cubicBezTo>
                    <a:pt x="12436" y="3910"/>
                    <a:pt x="12669" y="3530"/>
                    <a:pt x="12669" y="3107"/>
                  </a:cubicBezTo>
                  <a:cubicBezTo>
                    <a:pt x="12690" y="2916"/>
                    <a:pt x="12711" y="2726"/>
                    <a:pt x="12690" y="2557"/>
                  </a:cubicBezTo>
                  <a:cubicBezTo>
                    <a:pt x="12690" y="2388"/>
                    <a:pt x="12711" y="2240"/>
                    <a:pt x="12732" y="2092"/>
                  </a:cubicBezTo>
                  <a:cubicBezTo>
                    <a:pt x="12753" y="2219"/>
                    <a:pt x="12796" y="2367"/>
                    <a:pt x="12796" y="2515"/>
                  </a:cubicBezTo>
                  <a:cubicBezTo>
                    <a:pt x="12817" y="2663"/>
                    <a:pt x="12838" y="2832"/>
                    <a:pt x="12880" y="3001"/>
                  </a:cubicBezTo>
                  <a:cubicBezTo>
                    <a:pt x="13113" y="4016"/>
                    <a:pt x="13832" y="4883"/>
                    <a:pt x="14805" y="5285"/>
                  </a:cubicBezTo>
                  <a:lnTo>
                    <a:pt x="15587" y="5602"/>
                  </a:lnTo>
                  <a:lnTo>
                    <a:pt x="15841" y="4820"/>
                  </a:lnTo>
                  <a:lnTo>
                    <a:pt x="15905" y="4693"/>
                  </a:lnTo>
                  <a:cubicBezTo>
                    <a:pt x="16031" y="5053"/>
                    <a:pt x="16222" y="5391"/>
                    <a:pt x="16433" y="5729"/>
                  </a:cubicBezTo>
                  <a:lnTo>
                    <a:pt x="16581" y="5920"/>
                  </a:lnTo>
                  <a:lnTo>
                    <a:pt x="17110" y="6131"/>
                  </a:lnTo>
                  <a:cubicBezTo>
                    <a:pt x="21023" y="7739"/>
                    <a:pt x="23582" y="11567"/>
                    <a:pt x="23561" y="15796"/>
                  </a:cubicBezTo>
                  <a:cubicBezTo>
                    <a:pt x="23561" y="20259"/>
                    <a:pt x="19923" y="23897"/>
                    <a:pt x="15439" y="23897"/>
                  </a:cubicBezTo>
                  <a:lnTo>
                    <a:pt x="12796" y="23897"/>
                  </a:lnTo>
                  <a:lnTo>
                    <a:pt x="12648" y="24510"/>
                  </a:lnTo>
                  <a:cubicBezTo>
                    <a:pt x="12605" y="24743"/>
                    <a:pt x="12246" y="25081"/>
                    <a:pt x="12034" y="25292"/>
                  </a:cubicBezTo>
                  <a:lnTo>
                    <a:pt x="11907" y="25398"/>
                  </a:lnTo>
                  <a:cubicBezTo>
                    <a:pt x="11548" y="25779"/>
                    <a:pt x="11125" y="26096"/>
                    <a:pt x="10681" y="26350"/>
                  </a:cubicBezTo>
                  <a:cubicBezTo>
                    <a:pt x="10702" y="26286"/>
                    <a:pt x="10723" y="26223"/>
                    <a:pt x="10744" y="26160"/>
                  </a:cubicBezTo>
                  <a:cubicBezTo>
                    <a:pt x="10829" y="25969"/>
                    <a:pt x="10956" y="25779"/>
                    <a:pt x="11104" y="25631"/>
                  </a:cubicBezTo>
                  <a:lnTo>
                    <a:pt x="13642" y="22924"/>
                  </a:lnTo>
                  <a:lnTo>
                    <a:pt x="13642" y="22924"/>
                  </a:lnTo>
                  <a:lnTo>
                    <a:pt x="10215" y="24362"/>
                  </a:lnTo>
                  <a:lnTo>
                    <a:pt x="9919" y="24468"/>
                  </a:lnTo>
                  <a:cubicBezTo>
                    <a:pt x="9813" y="24510"/>
                    <a:pt x="9729" y="24552"/>
                    <a:pt x="9623" y="24595"/>
                  </a:cubicBezTo>
                  <a:cubicBezTo>
                    <a:pt x="9158" y="24806"/>
                    <a:pt x="8629" y="24954"/>
                    <a:pt x="8122" y="25039"/>
                  </a:cubicBezTo>
                  <a:lnTo>
                    <a:pt x="9644" y="24150"/>
                  </a:lnTo>
                  <a:lnTo>
                    <a:pt x="7741" y="23685"/>
                  </a:lnTo>
                  <a:cubicBezTo>
                    <a:pt x="4124" y="22776"/>
                    <a:pt x="1586" y="19519"/>
                    <a:pt x="1608" y="15796"/>
                  </a:cubicBezTo>
                  <a:cubicBezTo>
                    <a:pt x="1608" y="11609"/>
                    <a:pt x="4188" y="7844"/>
                    <a:pt x="8100" y="6300"/>
                  </a:cubicBezTo>
                  <a:lnTo>
                    <a:pt x="8946" y="5983"/>
                  </a:lnTo>
                  <a:cubicBezTo>
                    <a:pt x="9158" y="5899"/>
                    <a:pt x="9369" y="5835"/>
                    <a:pt x="9623" y="5750"/>
                  </a:cubicBezTo>
                  <a:lnTo>
                    <a:pt x="11844" y="5053"/>
                  </a:lnTo>
                  <a:lnTo>
                    <a:pt x="9665" y="4249"/>
                  </a:lnTo>
                  <a:cubicBezTo>
                    <a:pt x="9475" y="4164"/>
                    <a:pt x="9285" y="4080"/>
                    <a:pt x="9094" y="3974"/>
                  </a:cubicBezTo>
                  <a:cubicBezTo>
                    <a:pt x="8312" y="3572"/>
                    <a:pt x="7783" y="2938"/>
                    <a:pt x="7677" y="2261"/>
                  </a:cubicBezTo>
                  <a:cubicBezTo>
                    <a:pt x="7614" y="2028"/>
                    <a:pt x="7656" y="1774"/>
                    <a:pt x="7825" y="1584"/>
                  </a:cubicBezTo>
                  <a:cubicBezTo>
                    <a:pt x="7849" y="1582"/>
                    <a:pt x="7872" y="1581"/>
                    <a:pt x="7895" y="1581"/>
                  </a:cubicBezTo>
                  <a:close/>
                  <a:moveTo>
                    <a:pt x="7905" y="1"/>
                  </a:moveTo>
                  <a:cubicBezTo>
                    <a:pt x="7621" y="1"/>
                    <a:pt x="7335" y="64"/>
                    <a:pt x="7064" y="209"/>
                  </a:cubicBezTo>
                  <a:cubicBezTo>
                    <a:pt x="6197" y="675"/>
                    <a:pt x="5964" y="1732"/>
                    <a:pt x="6112" y="2557"/>
                  </a:cubicBezTo>
                  <a:cubicBezTo>
                    <a:pt x="6282" y="3466"/>
                    <a:pt x="6789" y="4270"/>
                    <a:pt x="7508" y="4841"/>
                  </a:cubicBezTo>
                  <a:cubicBezTo>
                    <a:pt x="3003" y="6618"/>
                    <a:pt x="21" y="10953"/>
                    <a:pt x="0" y="15818"/>
                  </a:cubicBezTo>
                  <a:cubicBezTo>
                    <a:pt x="0" y="19794"/>
                    <a:pt x="2432" y="23368"/>
                    <a:pt x="6133" y="24827"/>
                  </a:cubicBezTo>
                  <a:cubicBezTo>
                    <a:pt x="5964" y="25187"/>
                    <a:pt x="5964" y="25610"/>
                    <a:pt x="6155" y="25948"/>
                  </a:cubicBezTo>
                  <a:cubicBezTo>
                    <a:pt x="6465" y="26500"/>
                    <a:pt x="7113" y="26644"/>
                    <a:pt x="7708" y="26644"/>
                  </a:cubicBezTo>
                  <a:cubicBezTo>
                    <a:pt x="7843" y="26644"/>
                    <a:pt x="7975" y="26637"/>
                    <a:pt x="8100" y="26625"/>
                  </a:cubicBezTo>
                  <a:cubicBezTo>
                    <a:pt x="8418" y="26604"/>
                    <a:pt x="8756" y="26540"/>
                    <a:pt x="9073" y="26456"/>
                  </a:cubicBezTo>
                  <a:lnTo>
                    <a:pt x="9073" y="26456"/>
                  </a:lnTo>
                  <a:cubicBezTo>
                    <a:pt x="9052" y="26879"/>
                    <a:pt x="9179" y="27280"/>
                    <a:pt x="9454" y="27619"/>
                  </a:cubicBezTo>
                  <a:cubicBezTo>
                    <a:pt x="9687" y="27915"/>
                    <a:pt x="10046" y="28084"/>
                    <a:pt x="10427" y="28084"/>
                  </a:cubicBezTo>
                  <a:cubicBezTo>
                    <a:pt x="10808" y="28063"/>
                    <a:pt x="11188" y="27936"/>
                    <a:pt x="11505" y="27703"/>
                  </a:cubicBezTo>
                  <a:cubicBezTo>
                    <a:pt x="12055" y="27386"/>
                    <a:pt x="12584" y="26984"/>
                    <a:pt x="13049" y="26540"/>
                  </a:cubicBezTo>
                  <a:lnTo>
                    <a:pt x="13134" y="26435"/>
                  </a:lnTo>
                  <a:cubicBezTo>
                    <a:pt x="13451" y="26160"/>
                    <a:pt x="13726" y="25842"/>
                    <a:pt x="13959" y="25504"/>
                  </a:cubicBezTo>
                  <a:lnTo>
                    <a:pt x="15460" y="25504"/>
                  </a:lnTo>
                  <a:cubicBezTo>
                    <a:pt x="20811" y="25483"/>
                    <a:pt x="25147" y="21147"/>
                    <a:pt x="25168" y="15796"/>
                  </a:cubicBezTo>
                  <a:cubicBezTo>
                    <a:pt x="25168" y="10911"/>
                    <a:pt x="22228" y="6533"/>
                    <a:pt x="17723" y="4672"/>
                  </a:cubicBezTo>
                  <a:lnTo>
                    <a:pt x="17639" y="4630"/>
                  </a:lnTo>
                  <a:cubicBezTo>
                    <a:pt x="17448" y="4312"/>
                    <a:pt x="17300" y="3953"/>
                    <a:pt x="17237" y="3572"/>
                  </a:cubicBezTo>
                  <a:cubicBezTo>
                    <a:pt x="17195" y="3297"/>
                    <a:pt x="17004" y="2642"/>
                    <a:pt x="16476" y="2345"/>
                  </a:cubicBezTo>
                  <a:cubicBezTo>
                    <a:pt x="16311" y="2263"/>
                    <a:pt x="16132" y="2220"/>
                    <a:pt x="15956" y="2220"/>
                  </a:cubicBezTo>
                  <a:cubicBezTo>
                    <a:pt x="15815" y="2220"/>
                    <a:pt x="15676" y="2247"/>
                    <a:pt x="15545" y="2303"/>
                  </a:cubicBezTo>
                  <a:cubicBezTo>
                    <a:pt x="15249" y="2451"/>
                    <a:pt x="15037" y="2684"/>
                    <a:pt x="14911" y="2980"/>
                  </a:cubicBezTo>
                  <a:cubicBezTo>
                    <a:pt x="14847" y="3107"/>
                    <a:pt x="14805" y="3213"/>
                    <a:pt x="14762" y="3318"/>
                  </a:cubicBezTo>
                  <a:cubicBezTo>
                    <a:pt x="14593" y="3128"/>
                    <a:pt x="14488" y="2895"/>
                    <a:pt x="14424" y="2663"/>
                  </a:cubicBezTo>
                  <a:cubicBezTo>
                    <a:pt x="14403" y="2536"/>
                    <a:pt x="14382" y="2430"/>
                    <a:pt x="14382" y="2303"/>
                  </a:cubicBezTo>
                  <a:cubicBezTo>
                    <a:pt x="14339" y="2049"/>
                    <a:pt x="14276" y="1774"/>
                    <a:pt x="14191" y="1521"/>
                  </a:cubicBezTo>
                  <a:cubicBezTo>
                    <a:pt x="13993" y="737"/>
                    <a:pt x="13358" y="363"/>
                    <a:pt x="12721" y="363"/>
                  </a:cubicBezTo>
                  <a:cubicBezTo>
                    <a:pt x="12000" y="363"/>
                    <a:pt x="11278" y="843"/>
                    <a:pt x="11188" y="1753"/>
                  </a:cubicBezTo>
                  <a:cubicBezTo>
                    <a:pt x="11125" y="2007"/>
                    <a:pt x="11104" y="2303"/>
                    <a:pt x="11125" y="2578"/>
                  </a:cubicBezTo>
                  <a:lnTo>
                    <a:pt x="11125" y="2663"/>
                  </a:lnTo>
                  <a:cubicBezTo>
                    <a:pt x="10934" y="2536"/>
                    <a:pt x="10765" y="2367"/>
                    <a:pt x="10638" y="2197"/>
                  </a:cubicBezTo>
                  <a:cubicBezTo>
                    <a:pt x="10554" y="2049"/>
                    <a:pt x="10448" y="1901"/>
                    <a:pt x="10342" y="1732"/>
                  </a:cubicBezTo>
                  <a:cubicBezTo>
                    <a:pt x="10131" y="1373"/>
                    <a:pt x="9856" y="1013"/>
                    <a:pt x="9560" y="696"/>
                  </a:cubicBezTo>
                  <a:cubicBezTo>
                    <a:pt x="9138" y="303"/>
                    <a:pt x="8527" y="1"/>
                    <a:pt x="7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 rot="661170" flipH="1">
              <a:off x="7595096" y="260550"/>
              <a:ext cx="375803" cy="186554"/>
            </a:xfrm>
            <a:custGeom>
              <a:avLst/>
              <a:gdLst/>
              <a:ahLst/>
              <a:cxnLst/>
              <a:rect l="l" t="t" r="r" b="b"/>
              <a:pathLst>
                <a:path w="11992" h="5953" extrusionOk="0">
                  <a:moveTo>
                    <a:pt x="1112" y="0"/>
                  </a:moveTo>
                  <a:cubicBezTo>
                    <a:pt x="952" y="0"/>
                    <a:pt x="797" y="35"/>
                    <a:pt x="656" y="115"/>
                  </a:cubicBezTo>
                  <a:cubicBezTo>
                    <a:pt x="148" y="390"/>
                    <a:pt x="0" y="1067"/>
                    <a:pt x="106" y="1638"/>
                  </a:cubicBezTo>
                  <a:cubicBezTo>
                    <a:pt x="275" y="2632"/>
                    <a:pt x="1036" y="3436"/>
                    <a:pt x="1925" y="3901"/>
                  </a:cubicBezTo>
                  <a:cubicBezTo>
                    <a:pt x="2813" y="4387"/>
                    <a:pt x="3807" y="4578"/>
                    <a:pt x="4801" y="4747"/>
                  </a:cubicBezTo>
                  <a:lnTo>
                    <a:pt x="11992" y="5952"/>
                  </a:lnTo>
                  <a:cubicBezTo>
                    <a:pt x="10786" y="5381"/>
                    <a:pt x="9919" y="4282"/>
                    <a:pt x="9665" y="2970"/>
                  </a:cubicBezTo>
                  <a:cubicBezTo>
                    <a:pt x="9591" y="2652"/>
                    <a:pt x="9433" y="2251"/>
                    <a:pt x="9163" y="2251"/>
                  </a:cubicBezTo>
                  <a:cubicBezTo>
                    <a:pt x="9128" y="2251"/>
                    <a:pt x="9091" y="2258"/>
                    <a:pt x="9052" y="2272"/>
                  </a:cubicBezTo>
                  <a:cubicBezTo>
                    <a:pt x="8946" y="2336"/>
                    <a:pt x="8862" y="2442"/>
                    <a:pt x="8819" y="2569"/>
                  </a:cubicBezTo>
                  <a:cubicBezTo>
                    <a:pt x="8629" y="2970"/>
                    <a:pt x="8460" y="3372"/>
                    <a:pt x="8312" y="3795"/>
                  </a:cubicBezTo>
                  <a:cubicBezTo>
                    <a:pt x="7572" y="3478"/>
                    <a:pt x="7043" y="2843"/>
                    <a:pt x="6853" y="2061"/>
                  </a:cubicBezTo>
                  <a:cubicBezTo>
                    <a:pt x="6810" y="1701"/>
                    <a:pt x="6747" y="1363"/>
                    <a:pt x="6662" y="1003"/>
                  </a:cubicBezTo>
                  <a:cubicBezTo>
                    <a:pt x="6556" y="644"/>
                    <a:pt x="6260" y="390"/>
                    <a:pt x="5880" y="369"/>
                  </a:cubicBezTo>
                  <a:cubicBezTo>
                    <a:pt x="5499" y="390"/>
                    <a:pt x="5245" y="750"/>
                    <a:pt x="5161" y="1130"/>
                  </a:cubicBezTo>
                  <a:cubicBezTo>
                    <a:pt x="5118" y="1490"/>
                    <a:pt x="5097" y="1871"/>
                    <a:pt x="5097" y="2251"/>
                  </a:cubicBezTo>
                  <a:cubicBezTo>
                    <a:pt x="5097" y="2420"/>
                    <a:pt x="5013" y="2590"/>
                    <a:pt x="4886" y="2717"/>
                  </a:cubicBezTo>
                  <a:cubicBezTo>
                    <a:pt x="4824" y="2748"/>
                    <a:pt x="4750" y="2767"/>
                    <a:pt x="4682" y="2767"/>
                  </a:cubicBezTo>
                  <a:cubicBezTo>
                    <a:pt x="4658" y="2767"/>
                    <a:pt x="4633" y="2765"/>
                    <a:pt x="4611" y="2759"/>
                  </a:cubicBezTo>
                  <a:cubicBezTo>
                    <a:pt x="4040" y="2759"/>
                    <a:pt x="3553" y="2336"/>
                    <a:pt x="3215" y="1892"/>
                  </a:cubicBezTo>
                  <a:cubicBezTo>
                    <a:pt x="2876" y="1426"/>
                    <a:pt x="2623" y="898"/>
                    <a:pt x="2200" y="496"/>
                  </a:cubicBezTo>
                  <a:cubicBezTo>
                    <a:pt x="1914" y="211"/>
                    <a:pt x="1502" y="0"/>
                    <a:pt x="1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 rot="661170" flipH="1">
              <a:off x="7355114" y="370753"/>
              <a:ext cx="738381" cy="634653"/>
            </a:xfrm>
            <a:custGeom>
              <a:avLst/>
              <a:gdLst/>
              <a:ahLst/>
              <a:cxnLst/>
              <a:rect l="l" t="t" r="r" b="b"/>
              <a:pathLst>
                <a:path w="23562" h="20252" extrusionOk="0">
                  <a:moveTo>
                    <a:pt x="12022" y="0"/>
                  </a:moveTo>
                  <a:cubicBezTo>
                    <a:pt x="10608" y="0"/>
                    <a:pt x="9193" y="259"/>
                    <a:pt x="7847" y="773"/>
                  </a:cubicBezTo>
                  <a:lnTo>
                    <a:pt x="7022" y="1111"/>
                  </a:lnTo>
                  <a:cubicBezTo>
                    <a:pt x="2793" y="2740"/>
                    <a:pt x="1" y="6800"/>
                    <a:pt x="1" y="11347"/>
                  </a:cubicBezTo>
                  <a:cubicBezTo>
                    <a:pt x="1" y="16254"/>
                    <a:pt x="3977" y="20251"/>
                    <a:pt x="8905" y="20251"/>
                  </a:cubicBezTo>
                  <a:lnTo>
                    <a:pt x="14657" y="20251"/>
                  </a:lnTo>
                  <a:cubicBezTo>
                    <a:pt x="19564" y="20251"/>
                    <a:pt x="23561" y="16254"/>
                    <a:pt x="23561" y="11347"/>
                  </a:cubicBezTo>
                  <a:cubicBezTo>
                    <a:pt x="23561" y="6779"/>
                    <a:pt x="20812" y="2676"/>
                    <a:pt x="16603" y="942"/>
                  </a:cubicBezTo>
                  <a:lnTo>
                    <a:pt x="16434" y="879"/>
                  </a:lnTo>
                  <a:cubicBezTo>
                    <a:pt x="15020" y="291"/>
                    <a:pt x="13521" y="0"/>
                    <a:pt x="12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4"/>
            <p:cNvSpPr/>
            <p:nvPr/>
          </p:nvSpPr>
          <p:spPr>
            <a:xfrm rot="661170" flipH="1">
              <a:off x="7724083" y="589578"/>
              <a:ext cx="95455" cy="125289"/>
            </a:xfrm>
            <a:custGeom>
              <a:avLst/>
              <a:gdLst/>
              <a:ahLst/>
              <a:cxnLst/>
              <a:rect l="l" t="t" r="r" b="b"/>
              <a:pathLst>
                <a:path w="3046" h="3998" extrusionOk="0">
                  <a:moveTo>
                    <a:pt x="1523" y="1"/>
                  </a:moveTo>
                  <a:cubicBezTo>
                    <a:pt x="677" y="1"/>
                    <a:pt x="0" y="678"/>
                    <a:pt x="0" y="1524"/>
                  </a:cubicBezTo>
                  <a:cubicBezTo>
                    <a:pt x="0" y="2369"/>
                    <a:pt x="677" y="3998"/>
                    <a:pt x="1523" y="3998"/>
                  </a:cubicBezTo>
                  <a:cubicBezTo>
                    <a:pt x="2369" y="3998"/>
                    <a:pt x="3046" y="2369"/>
                    <a:pt x="3046" y="1524"/>
                  </a:cubicBezTo>
                  <a:cubicBezTo>
                    <a:pt x="3046" y="678"/>
                    <a:pt x="2369" y="1"/>
                    <a:pt x="1523" y="1"/>
                  </a:cubicBezTo>
                  <a:close/>
                </a:path>
              </a:pathLst>
            </a:custGeom>
            <a:solidFill>
              <a:srgbClr val="DB8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4"/>
            <p:cNvSpPr/>
            <p:nvPr/>
          </p:nvSpPr>
          <p:spPr>
            <a:xfrm rot="661170" flipH="1">
              <a:off x="7727120" y="587897"/>
              <a:ext cx="95455" cy="97461"/>
            </a:xfrm>
            <a:custGeom>
              <a:avLst/>
              <a:gdLst/>
              <a:ahLst/>
              <a:cxnLst/>
              <a:rect l="l" t="t" r="r" b="b"/>
              <a:pathLst>
                <a:path w="3046" h="3110" extrusionOk="0">
                  <a:moveTo>
                    <a:pt x="1523" y="0"/>
                  </a:moveTo>
                  <a:cubicBezTo>
                    <a:pt x="677" y="0"/>
                    <a:pt x="0" y="719"/>
                    <a:pt x="0" y="1333"/>
                  </a:cubicBezTo>
                  <a:cubicBezTo>
                    <a:pt x="0" y="1925"/>
                    <a:pt x="677" y="3109"/>
                    <a:pt x="1523" y="3109"/>
                  </a:cubicBezTo>
                  <a:cubicBezTo>
                    <a:pt x="2369" y="3109"/>
                    <a:pt x="3046" y="1925"/>
                    <a:pt x="3046" y="1333"/>
                  </a:cubicBezTo>
                  <a:cubicBezTo>
                    <a:pt x="3046" y="719"/>
                    <a:pt x="2369" y="0"/>
                    <a:pt x="1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4"/>
            <p:cNvSpPr/>
            <p:nvPr/>
          </p:nvSpPr>
          <p:spPr>
            <a:xfrm rot="661170" flipH="1">
              <a:off x="7840226" y="541382"/>
              <a:ext cx="111375" cy="112064"/>
            </a:xfrm>
            <a:custGeom>
              <a:avLst/>
              <a:gdLst/>
              <a:ahLst/>
              <a:cxnLst/>
              <a:rect l="l" t="t" r="r" b="b"/>
              <a:pathLst>
                <a:path w="3554" h="3576" extrusionOk="0">
                  <a:moveTo>
                    <a:pt x="1777" y="1"/>
                  </a:moveTo>
                  <a:cubicBezTo>
                    <a:pt x="804" y="1"/>
                    <a:pt x="0" y="804"/>
                    <a:pt x="0" y="1798"/>
                  </a:cubicBezTo>
                  <a:cubicBezTo>
                    <a:pt x="0" y="2771"/>
                    <a:pt x="804" y="3575"/>
                    <a:pt x="1777" y="3575"/>
                  </a:cubicBezTo>
                  <a:cubicBezTo>
                    <a:pt x="2771" y="3575"/>
                    <a:pt x="3554" y="2771"/>
                    <a:pt x="3554" y="1798"/>
                  </a:cubicBezTo>
                  <a:cubicBezTo>
                    <a:pt x="3554" y="804"/>
                    <a:pt x="277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4"/>
            <p:cNvSpPr/>
            <p:nvPr/>
          </p:nvSpPr>
          <p:spPr>
            <a:xfrm rot="661170" flipH="1">
              <a:off x="7600834" y="494818"/>
              <a:ext cx="112033" cy="112064"/>
            </a:xfrm>
            <a:custGeom>
              <a:avLst/>
              <a:gdLst/>
              <a:ahLst/>
              <a:cxnLst/>
              <a:rect l="l" t="t" r="r" b="b"/>
              <a:pathLst>
                <a:path w="3575" h="3576" extrusionOk="0">
                  <a:moveTo>
                    <a:pt x="1777" y="1"/>
                  </a:moveTo>
                  <a:cubicBezTo>
                    <a:pt x="804" y="1"/>
                    <a:pt x="0" y="804"/>
                    <a:pt x="0" y="1798"/>
                  </a:cubicBezTo>
                  <a:cubicBezTo>
                    <a:pt x="0" y="2771"/>
                    <a:pt x="804" y="3575"/>
                    <a:pt x="1777" y="3575"/>
                  </a:cubicBezTo>
                  <a:cubicBezTo>
                    <a:pt x="2771" y="3575"/>
                    <a:pt x="3575" y="2771"/>
                    <a:pt x="3575" y="1798"/>
                  </a:cubicBezTo>
                  <a:cubicBezTo>
                    <a:pt x="3575" y="804"/>
                    <a:pt x="277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4"/>
            <p:cNvSpPr/>
            <p:nvPr/>
          </p:nvSpPr>
          <p:spPr>
            <a:xfrm rot="661170" flipH="1">
              <a:off x="7898728" y="550605"/>
              <a:ext cx="97461" cy="25227"/>
            </a:xfrm>
            <a:custGeom>
              <a:avLst/>
              <a:gdLst/>
              <a:ahLst/>
              <a:cxnLst/>
              <a:rect l="l" t="t" r="r" b="b"/>
              <a:pathLst>
                <a:path w="3110" h="805" extrusionOk="0">
                  <a:moveTo>
                    <a:pt x="402" y="1"/>
                  </a:moveTo>
                  <a:cubicBezTo>
                    <a:pt x="169" y="1"/>
                    <a:pt x="0" y="191"/>
                    <a:pt x="0" y="403"/>
                  </a:cubicBezTo>
                  <a:cubicBezTo>
                    <a:pt x="0" y="614"/>
                    <a:pt x="169" y="804"/>
                    <a:pt x="402" y="804"/>
                  </a:cubicBezTo>
                  <a:lnTo>
                    <a:pt x="2707" y="804"/>
                  </a:lnTo>
                  <a:cubicBezTo>
                    <a:pt x="2940" y="804"/>
                    <a:pt x="3109" y="614"/>
                    <a:pt x="3109" y="403"/>
                  </a:cubicBezTo>
                  <a:cubicBezTo>
                    <a:pt x="3109" y="191"/>
                    <a:pt x="2940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4"/>
            <p:cNvSpPr/>
            <p:nvPr/>
          </p:nvSpPr>
          <p:spPr>
            <a:xfrm rot="661170" flipH="1">
              <a:off x="7654138" y="503029"/>
              <a:ext cx="98119" cy="25227"/>
            </a:xfrm>
            <a:custGeom>
              <a:avLst/>
              <a:gdLst/>
              <a:ahLst/>
              <a:cxnLst/>
              <a:rect l="l" t="t" r="r" b="b"/>
              <a:pathLst>
                <a:path w="3131" h="805" extrusionOk="0">
                  <a:moveTo>
                    <a:pt x="402" y="1"/>
                  </a:moveTo>
                  <a:cubicBezTo>
                    <a:pt x="190" y="1"/>
                    <a:pt x="0" y="191"/>
                    <a:pt x="0" y="403"/>
                  </a:cubicBezTo>
                  <a:cubicBezTo>
                    <a:pt x="0" y="614"/>
                    <a:pt x="190" y="804"/>
                    <a:pt x="402" y="804"/>
                  </a:cubicBezTo>
                  <a:lnTo>
                    <a:pt x="2728" y="804"/>
                  </a:lnTo>
                  <a:cubicBezTo>
                    <a:pt x="2961" y="804"/>
                    <a:pt x="3130" y="614"/>
                    <a:pt x="3130" y="403"/>
                  </a:cubicBezTo>
                  <a:cubicBezTo>
                    <a:pt x="3130" y="191"/>
                    <a:pt x="2961" y="1"/>
                    <a:pt x="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4"/>
            <p:cNvSpPr/>
            <p:nvPr/>
          </p:nvSpPr>
          <p:spPr>
            <a:xfrm rot="661170" flipH="1">
              <a:off x="7863999" y="569278"/>
              <a:ext cx="25885" cy="25885"/>
            </a:xfrm>
            <a:custGeom>
              <a:avLst/>
              <a:gdLst/>
              <a:ahLst/>
              <a:cxnLst/>
              <a:rect l="l" t="t" r="r" b="b"/>
              <a:pathLst>
                <a:path w="826" h="826" extrusionOk="0">
                  <a:moveTo>
                    <a:pt x="424" y="1"/>
                  </a:moveTo>
                  <a:cubicBezTo>
                    <a:pt x="191" y="1"/>
                    <a:pt x="1" y="191"/>
                    <a:pt x="1" y="424"/>
                  </a:cubicBezTo>
                  <a:cubicBezTo>
                    <a:pt x="1" y="657"/>
                    <a:pt x="191" y="826"/>
                    <a:pt x="424" y="826"/>
                  </a:cubicBezTo>
                  <a:cubicBezTo>
                    <a:pt x="635" y="826"/>
                    <a:pt x="826" y="657"/>
                    <a:pt x="826" y="424"/>
                  </a:cubicBezTo>
                  <a:cubicBezTo>
                    <a:pt x="826" y="191"/>
                    <a:pt x="635" y="1"/>
                    <a:pt x="4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4"/>
            <p:cNvSpPr/>
            <p:nvPr/>
          </p:nvSpPr>
          <p:spPr>
            <a:xfrm rot="661170" flipH="1">
              <a:off x="7618087" y="521445"/>
              <a:ext cx="26543" cy="25885"/>
            </a:xfrm>
            <a:custGeom>
              <a:avLst/>
              <a:gdLst/>
              <a:ahLst/>
              <a:cxnLst/>
              <a:rect l="l" t="t" r="r" b="b"/>
              <a:pathLst>
                <a:path w="847" h="826" extrusionOk="0">
                  <a:moveTo>
                    <a:pt x="423" y="1"/>
                  </a:moveTo>
                  <a:cubicBezTo>
                    <a:pt x="191" y="1"/>
                    <a:pt x="0" y="191"/>
                    <a:pt x="0" y="424"/>
                  </a:cubicBezTo>
                  <a:cubicBezTo>
                    <a:pt x="0" y="657"/>
                    <a:pt x="191" y="826"/>
                    <a:pt x="423" y="826"/>
                  </a:cubicBezTo>
                  <a:cubicBezTo>
                    <a:pt x="656" y="826"/>
                    <a:pt x="846" y="657"/>
                    <a:pt x="846" y="424"/>
                  </a:cubicBezTo>
                  <a:cubicBezTo>
                    <a:pt x="846" y="191"/>
                    <a:pt x="656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 rot="661170" flipH="1">
              <a:off x="7755780" y="760569"/>
              <a:ext cx="119992" cy="97743"/>
            </a:xfrm>
            <a:custGeom>
              <a:avLst/>
              <a:gdLst/>
              <a:ahLst/>
              <a:cxnLst/>
              <a:rect l="l" t="t" r="r" b="b"/>
              <a:pathLst>
                <a:path w="3829" h="3119" extrusionOk="0">
                  <a:moveTo>
                    <a:pt x="2771" y="1"/>
                  </a:moveTo>
                  <a:cubicBezTo>
                    <a:pt x="2636" y="1"/>
                    <a:pt x="2504" y="112"/>
                    <a:pt x="2559" y="277"/>
                  </a:cubicBezTo>
                  <a:cubicBezTo>
                    <a:pt x="2707" y="594"/>
                    <a:pt x="2855" y="911"/>
                    <a:pt x="3046" y="1228"/>
                  </a:cubicBezTo>
                  <a:cubicBezTo>
                    <a:pt x="3172" y="1503"/>
                    <a:pt x="3405" y="2159"/>
                    <a:pt x="3130" y="2455"/>
                  </a:cubicBezTo>
                  <a:lnTo>
                    <a:pt x="2369" y="2667"/>
                  </a:lnTo>
                  <a:cubicBezTo>
                    <a:pt x="2242" y="2624"/>
                    <a:pt x="2115" y="2582"/>
                    <a:pt x="2009" y="2519"/>
                  </a:cubicBezTo>
                  <a:cubicBezTo>
                    <a:pt x="1184" y="2159"/>
                    <a:pt x="487" y="1546"/>
                    <a:pt x="21" y="784"/>
                  </a:cubicBezTo>
                  <a:lnTo>
                    <a:pt x="0" y="784"/>
                  </a:lnTo>
                  <a:cubicBezTo>
                    <a:pt x="364" y="1816"/>
                    <a:pt x="1386" y="3119"/>
                    <a:pt x="2604" y="3119"/>
                  </a:cubicBezTo>
                  <a:cubicBezTo>
                    <a:pt x="2659" y="3119"/>
                    <a:pt x="2715" y="3116"/>
                    <a:pt x="2771" y="3111"/>
                  </a:cubicBezTo>
                  <a:cubicBezTo>
                    <a:pt x="3236" y="3047"/>
                    <a:pt x="3617" y="2688"/>
                    <a:pt x="3680" y="2222"/>
                  </a:cubicBezTo>
                  <a:cubicBezTo>
                    <a:pt x="3828" y="1461"/>
                    <a:pt x="3321" y="700"/>
                    <a:pt x="2961" y="107"/>
                  </a:cubicBezTo>
                  <a:cubicBezTo>
                    <a:pt x="2916" y="33"/>
                    <a:pt x="2843" y="1"/>
                    <a:pt x="2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4"/>
            <p:cNvSpPr/>
            <p:nvPr/>
          </p:nvSpPr>
          <p:spPr>
            <a:xfrm rot="661170" flipH="1">
              <a:off x="7688070" y="733590"/>
              <a:ext cx="116044" cy="104762"/>
            </a:xfrm>
            <a:custGeom>
              <a:avLst/>
              <a:gdLst/>
              <a:ahLst/>
              <a:cxnLst/>
              <a:rect l="l" t="t" r="r" b="b"/>
              <a:pathLst>
                <a:path w="3703" h="3343" extrusionOk="0">
                  <a:moveTo>
                    <a:pt x="3004" y="1"/>
                  </a:moveTo>
                  <a:cubicBezTo>
                    <a:pt x="2158" y="233"/>
                    <a:pt x="1481" y="783"/>
                    <a:pt x="805" y="1354"/>
                  </a:cubicBezTo>
                  <a:cubicBezTo>
                    <a:pt x="635" y="1481"/>
                    <a:pt x="487" y="1629"/>
                    <a:pt x="360" y="1798"/>
                  </a:cubicBezTo>
                  <a:cubicBezTo>
                    <a:pt x="191" y="1989"/>
                    <a:pt x="86" y="2243"/>
                    <a:pt x="43" y="2518"/>
                  </a:cubicBezTo>
                  <a:cubicBezTo>
                    <a:pt x="1" y="2814"/>
                    <a:pt x="86" y="3173"/>
                    <a:pt x="360" y="3300"/>
                  </a:cubicBezTo>
                  <a:cubicBezTo>
                    <a:pt x="466" y="3342"/>
                    <a:pt x="593" y="3342"/>
                    <a:pt x="699" y="3342"/>
                  </a:cubicBezTo>
                  <a:cubicBezTo>
                    <a:pt x="1778" y="3300"/>
                    <a:pt x="2835" y="2919"/>
                    <a:pt x="3702" y="2264"/>
                  </a:cubicBezTo>
                  <a:lnTo>
                    <a:pt x="3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4"/>
            <p:cNvSpPr/>
            <p:nvPr/>
          </p:nvSpPr>
          <p:spPr>
            <a:xfrm rot="661170" flipH="1">
              <a:off x="7674071" y="732266"/>
              <a:ext cx="143182" cy="115417"/>
            </a:xfrm>
            <a:custGeom>
              <a:avLst/>
              <a:gdLst/>
              <a:ahLst/>
              <a:cxnLst/>
              <a:rect l="l" t="t" r="r" b="b"/>
              <a:pathLst>
                <a:path w="4569" h="3683" extrusionOk="0">
                  <a:moveTo>
                    <a:pt x="3427" y="0"/>
                  </a:moveTo>
                  <a:cubicBezTo>
                    <a:pt x="2496" y="149"/>
                    <a:pt x="1820" y="635"/>
                    <a:pt x="1079" y="1206"/>
                  </a:cubicBezTo>
                  <a:cubicBezTo>
                    <a:pt x="530" y="1650"/>
                    <a:pt x="1" y="2348"/>
                    <a:pt x="255" y="3088"/>
                  </a:cubicBezTo>
                  <a:cubicBezTo>
                    <a:pt x="418" y="3566"/>
                    <a:pt x="784" y="3682"/>
                    <a:pt x="1188" y="3682"/>
                  </a:cubicBezTo>
                  <a:cubicBezTo>
                    <a:pt x="1410" y="3682"/>
                    <a:pt x="1644" y="3647"/>
                    <a:pt x="1862" y="3617"/>
                  </a:cubicBezTo>
                  <a:cubicBezTo>
                    <a:pt x="2793" y="3490"/>
                    <a:pt x="3639" y="3109"/>
                    <a:pt x="4358" y="2517"/>
                  </a:cubicBezTo>
                  <a:cubicBezTo>
                    <a:pt x="4568" y="2324"/>
                    <a:pt x="4370" y="1985"/>
                    <a:pt x="4128" y="1985"/>
                  </a:cubicBezTo>
                  <a:cubicBezTo>
                    <a:pt x="4078" y="1985"/>
                    <a:pt x="4027" y="1999"/>
                    <a:pt x="3977" y="2031"/>
                  </a:cubicBezTo>
                  <a:cubicBezTo>
                    <a:pt x="3490" y="2369"/>
                    <a:pt x="2962" y="2644"/>
                    <a:pt x="2412" y="2856"/>
                  </a:cubicBezTo>
                  <a:cubicBezTo>
                    <a:pt x="2171" y="2939"/>
                    <a:pt x="1712" y="3080"/>
                    <a:pt x="1338" y="3080"/>
                  </a:cubicBezTo>
                  <a:cubicBezTo>
                    <a:pt x="958" y="3080"/>
                    <a:pt x="666" y="2934"/>
                    <a:pt x="783" y="2433"/>
                  </a:cubicBezTo>
                  <a:cubicBezTo>
                    <a:pt x="931" y="1883"/>
                    <a:pt x="1545" y="1439"/>
                    <a:pt x="1968" y="1100"/>
                  </a:cubicBezTo>
                  <a:cubicBezTo>
                    <a:pt x="2412" y="698"/>
                    <a:pt x="2919" y="360"/>
                    <a:pt x="3469" y="85"/>
                  </a:cubicBezTo>
                  <a:cubicBezTo>
                    <a:pt x="3533" y="64"/>
                    <a:pt x="3490" y="0"/>
                    <a:pt x="3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 rot="661170" flipH="1">
              <a:off x="7707057" y="995488"/>
              <a:ext cx="126605" cy="52742"/>
            </a:xfrm>
            <a:custGeom>
              <a:avLst/>
              <a:gdLst/>
              <a:ahLst/>
              <a:cxnLst/>
              <a:rect l="l" t="t" r="r" b="b"/>
              <a:pathLst>
                <a:path w="4040" h="1683" extrusionOk="0">
                  <a:moveTo>
                    <a:pt x="3584" y="0"/>
                  </a:moveTo>
                  <a:cubicBezTo>
                    <a:pt x="3517" y="0"/>
                    <a:pt x="3451" y="11"/>
                    <a:pt x="3384" y="30"/>
                  </a:cubicBezTo>
                  <a:lnTo>
                    <a:pt x="3067" y="136"/>
                  </a:lnTo>
                  <a:cubicBezTo>
                    <a:pt x="2306" y="220"/>
                    <a:pt x="1544" y="411"/>
                    <a:pt x="825" y="686"/>
                  </a:cubicBezTo>
                  <a:cubicBezTo>
                    <a:pt x="635" y="770"/>
                    <a:pt x="444" y="855"/>
                    <a:pt x="296" y="982"/>
                  </a:cubicBezTo>
                  <a:cubicBezTo>
                    <a:pt x="127" y="1109"/>
                    <a:pt x="21" y="1299"/>
                    <a:pt x="0" y="1510"/>
                  </a:cubicBezTo>
                  <a:cubicBezTo>
                    <a:pt x="0" y="1553"/>
                    <a:pt x="21" y="1595"/>
                    <a:pt x="43" y="1616"/>
                  </a:cubicBezTo>
                  <a:cubicBezTo>
                    <a:pt x="64" y="1637"/>
                    <a:pt x="106" y="1658"/>
                    <a:pt x="127" y="1658"/>
                  </a:cubicBezTo>
                  <a:cubicBezTo>
                    <a:pt x="271" y="1675"/>
                    <a:pt x="415" y="1683"/>
                    <a:pt x="558" y="1683"/>
                  </a:cubicBezTo>
                  <a:cubicBezTo>
                    <a:pt x="1694" y="1683"/>
                    <a:pt x="2790" y="1188"/>
                    <a:pt x="3786" y="643"/>
                  </a:cubicBezTo>
                  <a:cubicBezTo>
                    <a:pt x="3892" y="601"/>
                    <a:pt x="3955" y="516"/>
                    <a:pt x="4019" y="411"/>
                  </a:cubicBezTo>
                  <a:cubicBezTo>
                    <a:pt x="4040" y="263"/>
                    <a:pt x="3976" y="93"/>
                    <a:pt x="3828" y="51"/>
                  </a:cubicBezTo>
                  <a:cubicBezTo>
                    <a:pt x="3747" y="16"/>
                    <a:pt x="3665" y="0"/>
                    <a:pt x="35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4"/>
            <p:cNvSpPr/>
            <p:nvPr/>
          </p:nvSpPr>
          <p:spPr>
            <a:xfrm rot="661170" flipH="1">
              <a:off x="7638474" y="982392"/>
              <a:ext cx="97461" cy="93951"/>
            </a:xfrm>
            <a:custGeom>
              <a:avLst/>
              <a:gdLst/>
              <a:ahLst/>
              <a:cxnLst/>
              <a:rect l="l" t="t" r="r" b="b"/>
              <a:pathLst>
                <a:path w="3110" h="2998" extrusionOk="0">
                  <a:moveTo>
                    <a:pt x="2591" y="0"/>
                  </a:moveTo>
                  <a:cubicBezTo>
                    <a:pt x="2560" y="0"/>
                    <a:pt x="2528" y="3"/>
                    <a:pt x="2496" y="8"/>
                  </a:cubicBezTo>
                  <a:cubicBezTo>
                    <a:pt x="2242" y="30"/>
                    <a:pt x="2010" y="72"/>
                    <a:pt x="1777" y="114"/>
                  </a:cubicBezTo>
                  <a:lnTo>
                    <a:pt x="2285" y="114"/>
                  </a:lnTo>
                  <a:cubicBezTo>
                    <a:pt x="1544" y="326"/>
                    <a:pt x="910" y="770"/>
                    <a:pt x="466" y="1383"/>
                  </a:cubicBezTo>
                  <a:cubicBezTo>
                    <a:pt x="149" y="1764"/>
                    <a:pt x="1" y="2250"/>
                    <a:pt x="64" y="2716"/>
                  </a:cubicBezTo>
                  <a:cubicBezTo>
                    <a:pt x="85" y="2800"/>
                    <a:pt x="127" y="2885"/>
                    <a:pt x="170" y="2948"/>
                  </a:cubicBezTo>
                  <a:cubicBezTo>
                    <a:pt x="219" y="2983"/>
                    <a:pt x="276" y="2997"/>
                    <a:pt x="334" y="2997"/>
                  </a:cubicBezTo>
                  <a:cubicBezTo>
                    <a:pt x="452" y="2997"/>
                    <a:pt x="579" y="2941"/>
                    <a:pt x="677" y="2885"/>
                  </a:cubicBezTo>
                  <a:cubicBezTo>
                    <a:pt x="1460" y="2398"/>
                    <a:pt x="2158" y="1806"/>
                    <a:pt x="2750" y="1108"/>
                  </a:cubicBezTo>
                  <a:cubicBezTo>
                    <a:pt x="2898" y="960"/>
                    <a:pt x="2983" y="791"/>
                    <a:pt x="3046" y="601"/>
                  </a:cubicBezTo>
                  <a:cubicBezTo>
                    <a:pt x="3110" y="410"/>
                    <a:pt x="3025" y="178"/>
                    <a:pt x="2856" y="72"/>
                  </a:cubicBezTo>
                  <a:cubicBezTo>
                    <a:pt x="2776" y="24"/>
                    <a:pt x="2685" y="0"/>
                    <a:pt x="2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4"/>
            <p:cNvSpPr/>
            <p:nvPr/>
          </p:nvSpPr>
          <p:spPr>
            <a:xfrm rot="661170" flipH="1">
              <a:off x="7690927" y="988028"/>
              <a:ext cx="161734" cy="68160"/>
            </a:xfrm>
            <a:custGeom>
              <a:avLst/>
              <a:gdLst/>
              <a:ahLst/>
              <a:cxnLst/>
              <a:rect l="l" t="t" r="r" b="b"/>
              <a:pathLst>
                <a:path w="5161" h="2175" extrusionOk="0">
                  <a:moveTo>
                    <a:pt x="4250" y="0"/>
                  </a:moveTo>
                  <a:cubicBezTo>
                    <a:pt x="4136" y="0"/>
                    <a:pt x="4018" y="27"/>
                    <a:pt x="3907" y="87"/>
                  </a:cubicBezTo>
                  <a:cubicBezTo>
                    <a:pt x="3758" y="192"/>
                    <a:pt x="3780" y="404"/>
                    <a:pt x="3949" y="446"/>
                  </a:cubicBezTo>
                  <a:cubicBezTo>
                    <a:pt x="4647" y="658"/>
                    <a:pt x="3547" y="1017"/>
                    <a:pt x="3251" y="1123"/>
                  </a:cubicBezTo>
                  <a:cubicBezTo>
                    <a:pt x="2659" y="1398"/>
                    <a:pt x="2045" y="1567"/>
                    <a:pt x="1411" y="1631"/>
                  </a:cubicBezTo>
                  <a:cubicBezTo>
                    <a:pt x="1362" y="1634"/>
                    <a:pt x="1319" y="1635"/>
                    <a:pt x="1281" y="1635"/>
                  </a:cubicBezTo>
                  <a:cubicBezTo>
                    <a:pt x="543" y="1635"/>
                    <a:pt x="1743" y="1075"/>
                    <a:pt x="2024" y="975"/>
                  </a:cubicBezTo>
                  <a:cubicBezTo>
                    <a:pt x="2574" y="763"/>
                    <a:pt x="3145" y="658"/>
                    <a:pt x="3695" y="467"/>
                  </a:cubicBezTo>
                  <a:cubicBezTo>
                    <a:pt x="3822" y="425"/>
                    <a:pt x="3780" y="256"/>
                    <a:pt x="3674" y="256"/>
                  </a:cubicBezTo>
                  <a:cubicBezTo>
                    <a:pt x="3602" y="252"/>
                    <a:pt x="3526" y="251"/>
                    <a:pt x="3445" y="251"/>
                  </a:cubicBezTo>
                  <a:cubicBezTo>
                    <a:pt x="2508" y="251"/>
                    <a:pt x="1049" y="490"/>
                    <a:pt x="523" y="1250"/>
                  </a:cubicBezTo>
                  <a:cubicBezTo>
                    <a:pt x="1" y="1988"/>
                    <a:pt x="643" y="2174"/>
                    <a:pt x="1237" y="2174"/>
                  </a:cubicBezTo>
                  <a:cubicBezTo>
                    <a:pt x="1341" y="2174"/>
                    <a:pt x="1443" y="2169"/>
                    <a:pt x="1538" y="2159"/>
                  </a:cubicBezTo>
                  <a:cubicBezTo>
                    <a:pt x="2215" y="2096"/>
                    <a:pt x="2849" y="1927"/>
                    <a:pt x="3462" y="1631"/>
                  </a:cubicBezTo>
                  <a:cubicBezTo>
                    <a:pt x="3843" y="1482"/>
                    <a:pt x="4435" y="1292"/>
                    <a:pt x="4731" y="975"/>
                  </a:cubicBezTo>
                  <a:cubicBezTo>
                    <a:pt x="5160" y="494"/>
                    <a:pt x="4740" y="0"/>
                    <a:pt x="4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 rot="661170" flipH="1">
              <a:off x="7627621" y="973123"/>
              <a:ext cx="118990" cy="111594"/>
            </a:xfrm>
            <a:custGeom>
              <a:avLst/>
              <a:gdLst/>
              <a:ahLst/>
              <a:cxnLst/>
              <a:rect l="l" t="t" r="r" b="b"/>
              <a:pathLst>
                <a:path w="3797" h="3561" extrusionOk="0">
                  <a:moveTo>
                    <a:pt x="2729" y="614"/>
                  </a:moveTo>
                  <a:cubicBezTo>
                    <a:pt x="2808" y="614"/>
                    <a:pt x="2821" y="667"/>
                    <a:pt x="2834" y="917"/>
                  </a:cubicBezTo>
                  <a:cubicBezTo>
                    <a:pt x="2855" y="1234"/>
                    <a:pt x="2834" y="1213"/>
                    <a:pt x="2665" y="1403"/>
                  </a:cubicBezTo>
                  <a:cubicBezTo>
                    <a:pt x="2242" y="1868"/>
                    <a:pt x="1756" y="2291"/>
                    <a:pt x="1248" y="2651"/>
                  </a:cubicBezTo>
                  <a:cubicBezTo>
                    <a:pt x="1163" y="2736"/>
                    <a:pt x="1058" y="2820"/>
                    <a:pt x="931" y="2884"/>
                  </a:cubicBezTo>
                  <a:cubicBezTo>
                    <a:pt x="839" y="2924"/>
                    <a:pt x="782" y="2955"/>
                    <a:pt x="740" y="2955"/>
                  </a:cubicBezTo>
                  <a:cubicBezTo>
                    <a:pt x="695" y="2955"/>
                    <a:pt x="668" y="2919"/>
                    <a:pt x="635" y="2820"/>
                  </a:cubicBezTo>
                  <a:cubicBezTo>
                    <a:pt x="550" y="2503"/>
                    <a:pt x="804" y="2080"/>
                    <a:pt x="994" y="1805"/>
                  </a:cubicBezTo>
                  <a:cubicBezTo>
                    <a:pt x="1293" y="1341"/>
                    <a:pt x="1708" y="942"/>
                    <a:pt x="2189" y="648"/>
                  </a:cubicBezTo>
                  <a:lnTo>
                    <a:pt x="2189" y="648"/>
                  </a:lnTo>
                  <a:cubicBezTo>
                    <a:pt x="2235" y="658"/>
                    <a:pt x="2281" y="663"/>
                    <a:pt x="2327" y="663"/>
                  </a:cubicBezTo>
                  <a:cubicBezTo>
                    <a:pt x="2383" y="663"/>
                    <a:pt x="2439" y="656"/>
                    <a:pt x="2496" y="642"/>
                  </a:cubicBezTo>
                  <a:cubicBezTo>
                    <a:pt x="2608" y="634"/>
                    <a:pt x="2681" y="614"/>
                    <a:pt x="2729" y="614"/>
                  </a:cubicBezTo>
                  <a:close/>
                  <a:moveTo>
                    <a:pt x="2725" y="0"/>
                  </a:moveTo>
                  <a:cubicBezTo>
                    <a:pt x="2438" y="0"/>
                    <a:pt x="2151" y="103"/>
                    <a:pt x="1967" y="325"/>
                  </a:cubicBezTo>
                  <a:cubicBezTo>
                    <a:pt x="1904" y="388"/>
                    <a:pt x="1925" y="514"/>
                    <a:pt x="2009" y="578"/>
                  </a:cubicBezTo>
                  <a:lnTo>
                    <a:pt x="2009" y="578"/>
                  </a:lnTo>
                  <a:cubicBezTo>
                    <a:pt x="1236" y="871"/>
                    <a:pt x="572" y="1335"/>
                    <a:pt x="233" y="2165"/>
                  </a:cubicBezTo>
                  <a:cubicBezTo>
                    <a:pt x="85" y="2524"/>
                    <a:pt x="0" y="3074"/>
                    <a:pt x="254" y="3391"/>
                  </a:cubicBezTo>
                  <a:cubicBezTo>
                    <a:pt x="361" y="3514"/>
                    <a:pt x="496" y="3561"/>
                    <a:pt x="640" y="3561"/>
                  </a:cubicBezTo>
                  <a:cubicBezTo>
                    <a:pt x="867" y="3561"/>
                    <a:pt x="1117" y="3444"/>
                    <a:pt x="1311" y="3328"/>
                  </a:cubicBezTo>
                  <a:cubicBezTo>
                    <a:pt x="1819" y="3032"/>
                    <a:pt x="2284" y="2672"/>
                    <a:pt x="2686" y="2270"/>
                  </a:cubicBezTo>
                  <a:cubicBezTo>
                    <a:pt x="3046" y="1932"/>
                    <a:pt x="3553" y="1488"/>
                    <a:pt x="3659" y="980"/>
                  </a:cubicBezTo>
                  <a:cubicBezTo>
                    <a:pt x="3797" y="360"/>
                    <a:pt x="3261" y="0"/>
                    <a:pt x="2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3" y="0"/>
            <a:ext cx="88216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1217510" y="987016"/>
            <a:ext cx="6559914" cy="3595031"/>
          </a:xfrm>
        </p:spPr>
        <p:txBody>
          <a:bodyPr/>
          <a:lstStyle/>
          <a:p>
            <a:r>
              <a:rPr lang="en-ID" dirty="0" smtClean="0"/>
              <a:t>TERIMA 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0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6"/>
          <p:cNvSpPr txBox="1">
            <a:spLocks noGrp="1"/>
          </p:cNvSpPr>
          <p:nvPr>
            <p:ph type="title"/>
          </p:nvPr>
        </p:nvSpPr>
        <p:spPr>
          <a:xfrm>
            <a:off x="4349375" y="851750"/>
            <a:ext cx="390149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RICKY SUPARMAN SARAGIH</a:t>
            </a:r>
          </a:p>
        </p:txBody>
      </p:sp>
      <p:sp>
        <p:nvSpPr>
          <p:cNvPr id="1286" name="Google Shape;1286;p36"/>
          <p:cNvSpPr txBox="1">
            <a:spLocks noGrp="1"/>
          </p:cNvSpPr>
          <p:nvPr>
            <p:ph type="subTitle" idx="1"/>
          </p:nvPr>
        </p:nvSpPr>
        <p:spPr>
          <a:xfrm>
            <a:off x="4349375" y="1233200"/>
            <a:ext cx="4083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V3920051</a:t>
            </a:r>
          </a:p>
        </p:txBody>
      </p:sp>
      <p:sp>
        <p:nvSpPr>
          <p:cNvPr id="1287" name="Google Shape;1287;p36"/>
          <p:cNvSpPr txBox="1">
            <a:spLocks noGrp="1"/>
          </p:cNvSpPr>
          <p:nvPr>
            <p:ph type="title" idx="2"/>
          </p:nvPr>
        </p:nvSpPr>
        <p:spPr>
          <a:xfrm>
            <a:off x="3410775" y="889913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88" name="Google Shape;1288;p36"/>
          <p:cNvSpPr txBox="1">
            <a:spLocks noGrp="1"/>
          </p:cNvSpPr>
          <p:nvPr>
            <p:ph type="title" idx="3"/>
          </p:nvPr>
        </p:nvSpPr>
        <p:spPr>
          <a:xfrm>
            <a:off x="601425" y="343900"/>
            <a:ext cx="30582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Anggota </a:t>
            </a:r>
            <a:br>
              <a:rPr lang="en" dirty="0" smtClean="0"/>
            </a:br>
            <a:r>
              <a:rPr lang="en" dirty="0" smtClean="0"/>
              <a:t>Kelompok</a:t>
            </a:r>
            <a:endParaRPr dirty="0"/>
          </a:p>
        </p:txBody>
      </p:sp>
      <p:sp>
        <p:nvSpPr>
          <p:cNvPr id="1289" name="Google Shape;1289;p36"/>
          <p:cNvSpPr txBox="1">
            <a:spLocks noGrp="1"/>
          </p:cNvSpPr>
          <p:nvPr>
            <p:ph type="title" idx="4"/>
          </p:nvPr>
        </p:nvSpPr>
        <p:spPr>
          <a:xfrm>
            <a:off x="4349375" y="1602575"/>
            <a:ext cx="3827062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RIDHO WALIDHAYIN RIFAI</a:t>
            </a:r>
          </a:p>
        </p:txBody>
      </p:sp>
      <p:sp>
        <p:nvSpPr>
          <p:cNvPr id="1290" name="Google Shape;1290;p36"/>
          <p:cNvSpPr txBox="1">
            <a:spLocks noGrp="1"/>
          </p:cNvSpPr>
          <p:nvPr>
            <p:ph type="subTitle" idx="5"/>
          </p:nvPr>
        </p:nvSpPr>
        <p:spPr>
          <a:xfrm>
            <a:off x="4349375" y="1983150"/>
            <a:ext cx="4083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V3920052</a:t>
            </a:r>
          </a:p>
        </p:txBody>
      </p:sp>
      <p:sp>
        <p:nvSpPr>
          <p:cNvPr id="1291" name="Google Shape;1291;p36"/>
          <p:cNvSpPr txBox="1">
            <a:spLocks noGrp="1"/>
          </p:cNvSpPr>
          <p:nvPr>
            <p:ph type="title" idx="6"/>
          </p:nvPr>
        </p:nvSpPr>
        <p:spPr>
          <a:xfrm>
            <a:off x="3410775" y="1642428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92" name="Google Shape;1292;p36"/>
          <p:cNvSpPr txBox="1">
            <a:spLocks noGrp="1"/>
          </p:cNvSpPr>
          <p:nvPr>
            <p:ph type="title" idx="7"/>
          </p:nvPr>
        </p:nvSpPr>
        <p:spPr>
          <a:xfrm>
            <a:off x="4349375" y="2355850"/>
            <a:ext cx="4284262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ROSA AURALIA ADHANI SALEHA</a:t>
            </a:r>
          </a:p>
        </p:txBody>
      </p:sp>
      <p:sp>
        <p:nvSpPr>
          <p:cNvPr id="1293" name="Google Shape;1293;p36"/>
          <p:cNvSpPr txBox="1">
            <a:spLocks noGrp="1"/>
          </p:cNvSpPr>
          <p:nvPr>
            <p:ph type="subTitle" idx="8"/>
          </p:nvPr>
        </p:nvSpPr>
        <p:spPr>
          <a:xfrm>
            <a:off x="4349375" y="2735550"/>
            <a:ext cx="4083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V3920055</a:t>
            </a:r>
          </a:p>
        </p:txBody>
      </p:sp>
      <p:sp>
        <p:nvSpPr>
          <p:cNvPr id="1294" name="Google Shape;1294;p36"/>
          <p:cNvSpPr txBox="1">
            <a:spLocks noGrp="1"/>
          </p:cNvSpPr>
          <p:nvPr>
            <p:ph type="title" idx="9"/>
          </p:nvPr>
        </p:nvSpPr>
        <p:spPr>
          <a:xfrm>
            <a:off x="3410775" y="2394944"/>
            <a:ext cx="900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95" name="Google Shape;1295;p36"/>
          <p:cNvSpPr txBox="1">
            <a:spLocks noGrp="1"/>
          </p:cNvSpPr>
          <p:nvPr>
            <p:ph type="title" idx="13"/>
          </p:nvPr>
        </p:nvSpPr>
        <p:spPr>
          <a:xfrm>
            <a:off x="4349375" y="3110150"/>
            <a:ext cx="4284262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ZULFIKAR AHMADI RAFSANJANI</a:t>
            </a:r>
          </a:p>
        </p:txBody>
      </p:sp>
      <p:sp>
        <p:nvSpPr>
          <p:cNvPr id="1296" name="Google Shape;1296;p36"/>
          <p:cNvSpPr txBox="1">
            <a:spLocks noGrp="1"/>
          </p:cNvSpPr>
          <p:nvPr>
            <p:ph type="subTitle" idx="14"/>
          </p:nvPr>
        </p:nvSpPr>
        <p:spPr>
          <a:xfrm>
            <a:off x="4349375" y="3495225"/>
            <a:ext cx="4083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V3920066</a:t>
            </a:r>
          </a:p>
        </p:txBody>
      </p:sp>
      <p:sp>
        <p:nvSpPr>
          <p:cNvPr id="1297" name="Google Shape;1297;p36"/>
          <p:cNvSpPr txBox="1">
            <a:spLocks noGrp="1"/>
          </p:cNvSpPr>
          <p:nvPr>
            <p:ph type="title" idx="15"/>
          </p:nvPr>
        </p:nvSpPr>
        <p:spPr>
          <a:xfrm>
            <a:off x="3410775" y="3147459"/>
            <a:ext cx="900900" cy="5787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" y="1179263"/>
            <a:ext cx="3320663" cy="35010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8056" y="2581932"/>
            <a:ext cx="3345094" cy="1437174"/>
          </a:xfrm>
        </p:spPr>
        <p:txBody>
          <a:bodyPr/>
          <a:lstStyle/>
          <a:p>
            <a:r>
              <a:rPr lang="en-ID" sz="4000" dirty="0" smtClean="0"/>
              <a:t>Ide </a:t>
            </a:r>
            <a:r>
              <a:rPr lang="en-ID" sz="4000" dirty="0" err="1" smtClean="0"/>
              <a:t>dan</a:t>
            </a:r>
            <a:r>
              <a:rPr lang="en-ID" sz="4000" dirty="0" smtClean="0"/>
              <a:t> </a:t>
            </a:r>
            <a:r>
              <a:rPr lang="en-ID" sz="4000" dirty="0" err="1" smtClean="0"/>
              <a:t>Gagasann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5194050" y="975708"/>
            <a:ext cx="2129100" cy="1379700"/>
          </a:xfrm>
        </p:spPr>
        <p:txBody>
          <a:bodyPr/>
          <a:lstStyle/>
          <a:p>
            <a:r>
              <a:rPr lang="en-ID" dirty="0" smtClean="0"/>
              <a:t>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602" y="2987748"/>
            <a:ext cx="1734486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6" y="2986763"/>
            <a:ext cx="1737511" cy="2572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59" y="2986763"/>
            <a:ext cx="1737511" cy="2572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502" y="2986763"/>
            <a:ext cx="1737511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9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38"/>
          <p:cNvSpPr txBox="1">
            <a:spLocks noGrp="1"/>
          </p:cNvSpPr>
          <p:nvPr>
            <p:ph type="subTitle" idx="1"/>
          </p:nvPr>
        </p:nvSpPr>
        <p:spPr>
          <a:xfrm>
            <a:off x="1426206" y="751102"/>
            <a:ext cx="3904500" cy="1627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</a:pPr>
            <a:r>
              <a:rPr lang="en-US" dirty="0"/>
              <a:t>Game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game plant </a:t>
            </a:r>
            <a:r>
              <a:rPr lang="en-US" dirty="0" err="1"/>
              <a:t>vs</a:t>
            </a:r>
            <a:r>
              <a:rPr lang="en-US" dirty="0"/>
              <a:t> zombie,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smtClean="0"/>
              <a:t>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gamenya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petani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tikus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musuh</a:t>
            </a:r>
            <a:r>
              <a:rPr lang="en-US" dirty="0"/>
              <a:t> </a:t>
            </a:r>
            <a:r>
              <a:rPr lang="en-US" dirty="0" smtClean="0"/>
              <a:t>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/>
              <a:t>dikalahkan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petani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dipanah</a:t>
            </a:r>
            <a:r>
              <a:rPr lang="en-US" dirty="0"/>
              <a:t>.</a:t>
            </a:r>
          </a:p>
        </p:txBody>
      </p:sp>
      <p:sp>
        <p:nvSpPr>
          <p:cNvPr id="1360" name="Google Shape;1360;p38"/>
          <p:cNvSpPr/>
          <p:nvPr/>
        </p:nvSpPr>
        <p:spPr>
          <a:xfrm>
            <a:off x="5191139" y="2622296"/>
            <a:ext cx="1930371" cy="986531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38"/>
          <p:cNvSpPr/>
          <p:nvPr/>
        </p:nvSpPr>
        <p:spPr>
          <a:xfrm>
            <a:off x="6981943" y="1750907"/>
            <a:ext cx="1236311" cy="631714"/>
          </a:xfrm>
          <a:custGeom>
            <a:avLst/>
            <a:gdLst/>
            <a:ahLst/>
            <a:cxnLst/>
            <a:rect l="l" t="t" r="r" b="b"/>
            <a:pathLst>
              <a:path w="43907" h="22439" extrusionOk="0">
                <a:moveTo>
                  <a:pt x="16645" y="1"/>
                </a:moveTo>
                <a:cubicBezTo>
                  <a:pt x="14149" y="22"/>
                  <a:pt x="11992" y="1079"/>
                  <a:pt x="10744" y="4125"/>
                </a:cubicBezTo>
                <a:cubicBezTo>
                  <a:pt x="9793" y="6430"/>
                  <a:pt x="10089" y="9264"/>
                  <a:pt x="10195" y="11421"/>
                </a:cubicBezTo>
                <a:cubicBezTo>
                  <a:pt x="9701" y="9392"/>
                  <a:pt x="8165" y="8248"/>
                  <a:pt x="6227" y="8248"/>
                </a:cubicBezTo>
                <a:cubicBezTo>
                  <a:pt x="5923" y="8248"/>
                  <a:pt x="5609" y="8276"/>
                  <a:pt x="5288" y="8334"/>
                </a:cubicBezTo>
                <a:cubicBezTo>
                  <a:pt x="2919" y="8735"/>
                  <a:pt x="1016" y="10829"/>
                  <a:pt x="508" y="13177"/>
                </a:cubicBezTo>
                <a:cubicBezTo>
                  <a:pt x="0" y="15524"/>
                  <a:pt x="952" y="20452"/>
                  <a:pt x="1460" y="21277"/>
                </a:cubicBezTo>
                <a:cubicBezTo>
                  <a:pt x="2380" y="22140"/>
                  <a:pt x="8468" y="22439"/>
                  <a:pt x="15646" y="22439"/>
                </a:cubicBezTo>
                <a:cubicBezTo>
                  <a:pt x="27110" y="22439"/>
                  <a:pt x="41354" y="21677"/>
                  <a:pt x="41771" y="21235"/>
                </a:cubicBezTo>
                <a:cubicBezTo>
                  <a:pt x="42595" y="20346"/>
                  <a:pt x="43695" y="16265"/>
                  <a:pt x="43801" y="13832"/>
                </a:cubicBezTo>
                <a:cubicBezTo>
                  <a:pt x="43907" y="11421"/>
                  <a:pt x="42532" y="8883"/>
                  <a:pt x="40269" y="8016"/>
                </a:cubicBezTo>
                <a:cubicBezTo>
                  <a:pt x="39796" y="7841"/>
                  <a:pt x="39294" y="7759"/>
                  <a:pt x="38791" y="7759"/>
                </a:cubicBezTo>
                <a:cubicBezTo>
                  <a:pt x="36863" y="7759"/>
                  <a:pt x="34914" y="8972"/>
                  <a:pt x="34495" y="10850"/>
                </a:cubicBezTo>
                <a:cubicBezTo>
                  <a:pt x="34559" y="8799"/>
                  <a:pt x="33818" y="6684"/>
                  <a:pt x="32317" y="5309"/>
                </a:cubicBezTo>
                <a:cubicBezTo>
                  <a:pt x="31295" y="4360"/>
                  <a:pt x="29892" y="3801"/>
                  <a:pt x="28506" y="3801"/>
                </a:cubicBezTo>
                <a:cubicBezTo>
                  <a:pt x="27855" y="3801"/>
                  <a:pt x="27208" y="3925"/>
                  <a:pt x="26606" y="4188"/>
                </a:cubicBezTo>
                <a:cubicBezTo>
                  <a:pt x="24919" y="4928"/>
                  <a:pt x="23776" y="6789"/>
                  <a:pt x="23953" y="8583"/>
                </a:cubicBezTo>
                <a:lnTo>
                  <a:pt x="23953" y="8583"/>
                </a:lnTo>
                <a:cubicBezTo>
                  <a:pt x="23593" y="6708"/>
                  <a:pt x="23135" y="4812"/>
                  <a:pt x="22144" y="3173"/>
                </a:cubicBezTo>
                <a:cubicBezTo>
                  <a:pt x="21065" y="1354"/>
                  <a:pt x="18760" y="1"/>
                  <a:pt x="166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38"/>
          <p:cNvSpPr txBox="1">
            <a:spLocks noGrp="1"/>
          </p:cNvSpPr>
          <p:nvPr>
            <p:ph type="title"/>
          </p:nvPr>
        </p:nvSpPr>
        <p:spPr>
          <a:xfrm>
            <a:off x="1426206" y="221798"/>
            <a:ext cx="4240947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1. Latar Belakang</a:t>
            </a:r>
            <a:endParaRPr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26206" y="2577881"/>
            <a:ext cx="390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smtClean="0">
                <a:latin typeface="Titan One" panose="020B0604020202020204" charset="0"/>
              </a:rPr>
              <a:t>2. Genre Game yang </a:t>
            </a:r>
            <a:r>
              <a:rPr lang="en-ID" sz="2400" dirty="0" err="1" smtClean="0">
                <a:latin typeface="Titan One" panose="020B0604020202020204" charset="0"/>
              </a:rPr>
              <a:t>akan</a:t>
            </a:r>
            <a:r>
              <a:rPr lang="en-ID" sz="2400" dirty="0" smtClean="0">
                <a:latin typeface="Titan One" panose="020B0604020202020204" charset="0"/>
              </a:rPr>
              <a:t> </a:t>
            </a:r>
            <a:r>
              <a:rPr lang="en-ID" sz="2400" dirty="0" err="1" smtClean="0">
                <a:latin typeface="Titan One" panose="020B0604020202020204" charset="0"/>
              </a:rPr>
              <a:t>dibuat</a:t>
            </a:r>
            <a:endParaRPr lang="en-US" sz="2400" dirty="0">
              <a:latin typeface="Titan One" panose="020B0604020202020204" charset="0"/>
            </a:endParaRPr>
          </a:p>
        </p:txBody>
      </p:sp>
      <p:sp>
        <p:nvSpPr>
          <p:cNvPr id="48" name="Google Shape;1358;p38"/>
          <p:cNvSpPr txBox="1">
            <a:spLocks/>
          </p:cNvSpPr>
          <p:nvPr/>
        </p:nvSpPr>
        <p:spPr>
          <a:xfrm>
            <a:off x="1426203" y="3322470"/>
            <a:ext cx="1383419" cy="39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US" dirty="0"/>
              <a:t>Casual</a:t>
            </a:r>
          </a:p>
        </p:txBody>
      </p:sp>
      <p:sp>
        <p:nvSpPr>
          <p:cNvPr id="49" name="Google Shape;1401;p38"/>
          <p:cNvSpPr txBox="1">
            <a:spLocks/>
          </p:cNvSpPr>
          <p:nvPr/>
        </p:nvSpPr>
        <p:spPr>
          <a:xfrm>
            <a:off x="1426204" y="3731817"/>
            <a:ext cx="3476847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an One"/>
              <a:buNone/>
              <a:defRPr sz="3000" b="0" i="0" u="none" strike="noStrike" cap="none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r>
              <a:rPr lang="en-US" sz="2400" dirty="0" smtClean="0"/>
              <a:t>3. Target </a:t>
            </a:r>
            <a:r>
              <a:rPr lang="en-US" sz="2400" dirty="0" err="1" smtClean="0"/>
              <a:t>Pemain</a:t>
            </a:r>
            <a:endParaRPr lang="en-US" sz="2400" dirty="0"/>
          </a:p>
        </p:txBody>
      </p:sp>
      <p:sp>
        <p:nvSpPr>
          <p:cNvPr id="50" name="Google Shape;1358;p38"/>
          <p:cNvSpPr txBox="1">
            <a:spLocks/>
          </p:cNvSpPr>
          <p:nvPr/>
        </p:nvSpPr>
        <p:spPr>
          <a:xfrm>
            <a:off x="1426205" y="4262912"/>
            <a:ext cx="3476847" cy="399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10-18 </a:t>
            </a:r>
            <a:r>
              <a:rPr lang="en-US" dirty="0" err="1"/>
              <a:t>tahun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95" y="28390"/>
            <a:ext cx="1649696" cy="1650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791" y="3209137"/>
            <a:ext cx="1652159" cy="1646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3345" y="2058194"/>
            <a:ext cx="3299437" cy="1941050"/>
          </a:xfrm>
        </p:spPr>
        <p:txBody>
          <a:bodyPr/>
          <a:lstStyle/>
          <a:p>
            <a:pPr algn="r"/>
            <a:r>
              <a:rPr lang="en-ID" sz="4000" dirty="0" err="1" smtClean="0"/>
              <a:t>Deskripsi</a:t>
            </a:r>
            <a:r>
              <a:rPr lang="en-ID" sz="4000" dirty="0" smtClean="0"/>
              <a:t> &amp; </a:t>
            </a:r>
            <a:r>
              <a:rPr lang="en-ID" sz="4000" dirty="0" err="1" smtClean="0"/>
              <a:t>Tampilan</a:t>
            </a:r>
            <a:r>
              <a:rPr lang="en-ID" sz="4000" dirty="0" smtClean="0"/>
              <a:t> </a:t>
            </a:r>
            <a:r>
              <a:rPr lang="en-ID" sz="4000" dirty="0" smtClean="0"/>
              <a:t>Game</a:t>
            </a: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 idx="2"/>
          </p:nvPr>
        </p:nvSpPr>
        <p:spPr>
          <a:xfrm>
            <a:off x="3918782" y="564986"/>
            <a:ext cx="2154000" cy="1541700"/>
          </a:xfrm>
        </p:spPr>
        <p:txBody>
          <a:bodyPr/>
          <a:lstStyle/>
          <a:p>
            <a:r>
              <a:rPr lang="en-ID" dirty="0" smtClean="0"/>
              <a:t>02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43" y="2981647"/>
            <a:ext cx="2674580" cy="2814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6" y="2830920"/>
            <a:ext cx="1053535" cy="2161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71" y="3361036"/>
            <a:ext cx="1151682" cy="1707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684" y="3361625"/>
            <a:ext cx="1152244" cy="1707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663" y="3361625"/>
            <a:ext cx="1152244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913" y="1350277"/>
            <a:ext cx="4162632" cy="549481"/>
          </a:xfrm>
        </p:spPr>
        <p:txBody>
          <a:bodyPr/>
          <a:lstStyle/>
          <a:p>
            <a:r>
              <a:rPr lang="en-ID" dirty="0" err="1" smtClean="0"/>
              <a:t>Aturan</a:t>
            </a:r>
            <a:r>
              <a:rPr lang="en-ID" dirty="0" smtClean="0"/>
              <a:t> </a:t>
            </a:r>
            <a:r>
              <a:rPr lang="en-ID" dirty="0" smtClean="0"/>
              <a:t>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1156" y="1899758"/>
            <a:ext cx="7227379" cy="2033400"/>
          </a:xfrm>
        </p:spPr>
        <p:txBody>
          <a:bodyPr/>
          <a:lstStyle/>
          <a:p>
            <a:pPr algn="just"/>
            <a:r>
              <a:rPr lang="en-ID" dirty="0" smtClean="0"/>
              <a:t>	</a:t>
            </a:r>
            <a:r>
              <a:rPr lang="en-ID" dirty="0" err="1" smtClean="0"/>
              <a:t>Tikus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mendekat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ladang</a:t>
            </a:r>
            <a:r>
              <a:rPr lang="en-ID" dirty="0" smtClean="0"/>
              <a:t> </a:t>
            </a:r>
            <a:r>
              <a:rPr lang="en-ID" dirty="0" err="1" smtClean="0"/>
              <a:t>petani</a:t>
            </a:r>
            <a:r>
              <a:rPr lang="en-ID" dirty="0" smtClean="0"/>
              <a:t>, </a:t>
            </a:r>
            <a:r>
              <a:rPr lang="en-ID" dirty="0" err="1" smtClean="0"/>
              <a:t>lalu</a:t>
            </a:r>
            <a:r>
              <a:rPr lang="en-ID" dirty="0" smtClean="0"/>
              <a:t> </a:t>
            </a:r>
            <a:r>
              <a:rPr lang="en-ID" dirty="0" err="1" smtClean="0"/>
              <a:t>petani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memanah</a:t>
            </a:r>
            <a:r>
              <a:rPr lang="en-ID" dirty="0" smtClean="0"/>
              <a:t>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arah</a:t>
            </a:r>
            <a:r>
              <a:rPr lang="en-ID" dirty="0" smtClean="0"/>
              <a:t> </a:t>
            </a:r>
            <a:r>
              <a:rPr lang="en-ID" dirty="0" err="1" smtClean="0"/>
              <a:t>tikus</a:t>
            </a:r>
            <a:r>
              <a:rPr lang="en-ID" dirty="0" smtClean="0"/>
              <a:t> yang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mendekat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</a:t>
            </a:r>
            <a:r>
              <a:rPr lang="en-ID" dirty="0" err="1" smtClean="0"/>
              <a:t>tikus</a:t>
            </a:r>
            <a:r>
              <a:rPr lang="en-ID" dirty="0" smtClean="0"/>
              <a:t> yang </a:t>
            </a:r>
            <a:r>
              <a:rPr lang="en-ID" dirty="0" err="1" smtClean="0"/>
              <a:t>kena</a:t>
            </a:r>
            <a:r>
              <a:rPr lang="en-ID" dirty="0" smtClean="0"/>
              <a:t> </a:t>
            </a:r>
            <a:r>
              <a:rPr lang="en-ID" dirty="0" err="1" smtClean="0"/>
              <a:t>panah</a:t>
            </a:r>
            <a:r>
              <a:rPr lang="en-ID" dirty="0" smtClean="0"/>
              <a:t>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mendapatkan</a:t>
            </a:r>
            <a:r>
              <a:rPr lang="en-ID" dirty="0" smtClean="0"/>
              <a:t> score 1, </a:t>
            </a:r>
            <a:r>
              <a:rPr lang="en-ID" dirty="0" err="1" smtClean="0"/>
              <a:t>sedangkan</a:t>
            </a:r>
            <a:r>
              <a:rPr lang="en-ID" dirty="0" smtClean="0"/>
              <a:t> </a:t>
            </a:r>
            <a:r>
              <a:rPr lang="en-ID" dirty="0" err="1" smtClean="0"/>
              <a:t>jika</a:t>
            </a:r>
            <a:r>
              <a:rPr lang="en-ID" dirty="0" smtClean="0"/>
              <a:t> </a:t>
            </a:r>
            <a:r>
              <a:rPr lang="en-ID" dirty="0" err="1" smtClean="0"/>
              <a:t>setiap</a:t>
            </a:r>
            <a:r>
              <a:rPr lang="en-ID" dirty="0" smtClean="0"/>
              <a:t> </a:t>
            </a:r>
            <a:r>
              <a:rPr lang="en-ID" dirty="0" err="1" smtClean="0"/>
              <a:t>tikus</a:t>
            </a:r>
            <a:r>
              <a:rPr lang="en-ID" dirty="0" smtClean="0"/>
              <a:t> yang </a:t>
            </a:r>
            <a:r>
              <a:rPr lang="en-ID" dirty="0" err="1" smtClean="0"/>
              <a:t>berhasil</a:t>
            </a:r>
            <a:r>
              <a:rPr lang="en-ID" dirty="0" smtClean="0"/>
              <a:t> </a:t>
            </a:r>
            <a:r>
              <a:rPr lang="en-ID" dirty="0" err="1" smtClean="0"/>
              <a:t>lolos</a:t>
            </a:r>
            <a:r>
              <a:rPr lang="en-ID" dirty="0" smtClean="0"/>
              <a:t> </a:t>
            </a:r>
            <a:r>
              <a:rPr lang="en-ID" dirty="0" err="1" smtClean="0"/>
              <a:t>masuk</a:t>
            </a:r>
            <a:r>
              <a:rPr lang="en-ID" dirty="0" smtClean="0"/>
              <a:t> </a:t>
            </a:r>
            <a:r>
              <a:rPr lang="en-ID" dirty="0" err="1" smtClean="0"/>
              <a:t>ke</a:t>
            </a:r>
            <a:r>
              <a:rPr lang="en-ID" dirty="0" smtClean="0"/>
              <a:t> </a:t>
            </a:r>
            <a:r>
              <a:rPr lang="en-ID" dirty="0" err="1" smtClean="0"/>
              <a:t>ladang</a:t>
            </a:r>
            <a:r>
              <a:rPr lang="en-ID" dirty="0" smtClean="0"/>
              <a:t> </a:t>
            </a:r>
            <a:r>
              <a:rPr lang="en-ID" dirty="0" err="1" smtClean="0"/>
              <a:t>petani</a:t>
            </a:r>
            <a:r>
              <a:rPr lang="en-ID" dirty="0" smtClean="0"/>
              <a:t> </a:t>
            </a:r>
            <a:r>
              <a:rPr lang="en-ID" dirty="0" err="1" smtClean="0"/>
              <a:t>maka</a:t>
            </a:r>
            <a:r>
              <a:rPr lang="en-ID" dirty="0" smtClean="0"/>
              <a:t> </a:t>
            </a:r>
            <a:r>
              <a:rPr lang="en-ID" dirty="0" err="1" smtClean="0"/>
              <a:t>akan</a:t>
            </a:r>
            <a:r>
              <a:rPr lang="en-ID" dirty="0" smtClean="0"/>
              <a:t> </a:t>
            </a:r>
            <a:r>
              <a:rPr lang="en-ID" dirty="0" err="1" smtClean="0"/>
              <a:t>mendapatkan</a:t>
            </a:r>
            <a:r>
              <a:rPr lang="en-ID" dirty="0" smtClean="0"/>
              <a:t> score -1.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802" y="2916458"/>
            <a:ext cx="2017198" cy="21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5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t="6777" r="12418" b="10470"/>
          <a:stretch/>
        </p:blipFill>
        <p:spPr>
          <a:xfrm>
            <a:off x="371788" y="0"/>
            <a:ext cx="8360229" cy="51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1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47"/>
          <p:cNvSpPr txBox="1">
            <a:spLocks noGrp="1"/>
          </p:cNvSpPr>
          <p:nvPr>
            <p:ph type="title"/>
          </p:nvPr>
        </p:nvSpPr>
        <p:spPr>
          <a:xfrm>
            <a:off x="5199973" y="2763440"/>
            <a:ext cx="2587500" cy="1306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UI Map &amp;</a:t>
            </a:r>
            <a:br>
              <a:rPr lang="en" smtClean="0"/>
            </a:br>
            <a:r>
              <a:rPr lang="en" smtClean="0"/>
              <a:t>StoryLine</a:t>
            </a:r>
            <a:endParaRPr dirty="0"/>
          </a:p>
        </p:txBody>
      </p:sp>
      <p:sp>
        <p:nvSpPr>
          <p:cNvPr id="1974" name="Google Shape;1974;p47"/>
          <p:cNvSpPr txBox="1">
            <a:spLocks noGrp="1"/>
          </p:cNvSpPr>
          <p:nvPr>
            <p:ph type="title" idx="2"/>
          </p:nvPr>
        </p:nvSpPr>
        <p:spPr>
          <a:xfrm>
            <a:off x="5199973" y="1194550"/>
            <a:ext cx="2129100" cy="13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884400"/>
            <a:ext cx="4342903" cy="3282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464" y="4192146"/>
            <a:ext cx="774259" cy="798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085" y="4400316"/>
            <a:ext cx="774259" cy="798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"/>
            <a:ext cx="9144000" cy="5141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te Chicks Newsletter by Slidesgo">
  <a:themeElements>
    <a:clrScheme name="Simple Light">
      <a:dk1>
        <a:srgbClr val="000000"/>
      </a:dk1>
      <a:lt1>
        <a:srgbClr val="EFF5FF"/>
      </a:lt1>
      <a:dk2>
        <a:srgbClr val="6CA368"/>
      </a:dk2>
      <a:lt2>
        <a:srgbClr val="8AC789"/>
      </a:lt2>
      <a:accent1>
        <a:srgbClr val="F6DF5C"/>
      </a:accent1>
      <a:accent2>
        <a:srgbClr val="FDE886"/>
      </a:accent2>
      <a:accent3>
        <a:srgbClr val="FAC54B"/>
      </a:accent3>
      <a:accent4>
        <a:srgbClr val="E69138"/>
      </a:accent4>
      <a:accent5>
        <a:srgbClr val="CA1E49"/>
      </a:accent5>
      <a:accent6>
        <a:srgbClr val="BBA2FD"/>
      </a:accent6>
      <a:hlink>
        <a:srgbClr val="4646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241</Words>
  <Application>Microsoft Office PowerPoint</Application>
  <PresentationFormat>On-screen Show (16:9)</PresentationFormat>
  <Paragraphs>34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Nunito</vt:lpstr>
      <vt:lpstr>Titan One</vt:lpstr>
      <vt:lpstr>Arial</vt:lpstr>
      <vt:lpstr>Fira Sans Extra Condensed Medium</vt:lpstr>
      <vt:lpstr>Catamaran</vt:lpstr>
      <vt:lpstr>Roboto Slab Light</vt:lpstr>
      <vt:lpstr>Comfortaa</vt:lpstr>
      <vt:lpstr>Cute Chicks Newsletter by Slidesgo</vt:lpstr>
      <vt:lpstr>GAME  PATANI</vt:lpstr>
      <vt:lpstr>RICKY SUPARMAN SARAGIH</vt:lpstr>
      <vt:lpstr>Ide dan Gagasann</vt:lpstr>
      <vt:lpstr>1. Latar Belakang</vt:lpstr>
      <vt:lpstr>Deskripsi &amp; Tampilan Game</vt:lpstr>
      <vt:lpstr>Aturan Game</vt:lpstr>
      <vt:lpstr>PowerPoint Presentation</vt:lpstr>
      <vt:lpstr>UI Map &amp; StoryLine</vt:lpstr>
      <vt:lpstr>PowerPoint Presentation</vt:lpstr>
      <vt:lpstr>PowerPoint Presentation</vt:lpstr>
      <vt:lpstr>StoryLine/ StoryBoard</vt:lpstr>
      <vt:lpstr>Bubble Diagram /  Rough Map</vt:lpstr>
      <vt:lpstr>PowerPoint Presentation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 PATANI</dc:title>
  <cp:lastModifiedBy>User</cp:lastModifiedBy>
  <cp:revision>17</cp:revision>
  <dcterms:modified xsi:type="dcterms:W3CDTF">2021-10-06T06:12:09Z</dcterms:modified>
</cp:coreProperties>
</file>